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67" r:id="rId4"/>
    <p:sldId id="274" r:id="rId5"/>
    <p:sldId id="273" r:id="rId6"/>
    <p:sldId id="275" r:id="rId7"/>
    <p:sldId id="276" r:id="rId8"/>
    <p:sldId id="277" r:id="rId9"/>
    <p:sldId id="278" r:id="rId10"/>
    <p:sldId id="266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99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39:08.9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2413 5262 192 0,'14'-22'74'0,"-10"13"-58"0,3-7 12 0,0 7 2 15,0-4-5-15,0-2 0 16,3-4 0-16,1 0 1 15,0 0-14-15,3 0 4 0,0 1 4 16,-4 2 0-16,1 0 3 16,-4 4-2-16,-7-4 2 15,-3 7-4-15,-5 9 0 16,-6-10 3-16,-7 4 1 16,0 3-8-16,-7 3-2 15,-4 0-3-15,-21 6 1 16,-10 13-2-16,-11 19 0 0,3 18-5 15,-10 16-1-15,-11 7 1 16,-10 37 2-16,0 12-3 16,3 7-2-16,11 15 2 15,21-5 2-15,14-20 7 16,24 1 2-16,22-1-5 16,21-9-3-16,32-19-1 15,35-22 1-15,18-6-1 16,25-25 0-16,6-19 1 15,4-15 1-15,14-26 3 16,1-31 1-16,-22-13-3 16,-22-9-3-16,-20-3 0 15,-25-9-1-15,-18-4 2 16,-31 4 3-16,-36 9-4 16,-38 12-1-16,-18 22-2 0,-32 23-2 15,-25 40-2-15,4 28 1 16,7 4-1-16,25-1 0 15,21-9-5-15,35-6 0 16,25-7-41-16,24-6-16 16,18-9-64-16,18-3-26 15,0 3-20 1</inkml:trace>
  <inkml:trace contextRef="#ctx0" brushRef="#br0" timeOffset="678.427">889 6987 288 0,'-21'-6'107'0,"10"6"-83"0,-6 0 13 0,6 6 1 0,-3-3-9 16,0 10-2-16,-4-1-7 15,4 4 0-15,11-1-11 16,10 1 6-16,17-6 4 0,15-14 1 16,39-14 0-16,42-11 9 15,38-11 4-15,47-4-9 16,53-13-4-16,31-5-7 15,11 2-1-15,7 13 2 16,-8 6 1-16,-34 16-4 16,-29 3-1-16,-27 16-6 15,-37 12-1-15,-41 7-1 16,-32-1 1-16,-18-2-18 16,-32-7-6-16,-13-3-56 0,-12-10-23 15,-20-5-107 1</inkml:trace>
  <inkml:trace contextRef="#ctx0" brushRef="#br0" timeOffset="1335.76">1439 7448 256 0,'4'-16'96'0,"-1"7"-75"0,1-1 23 0,-1 4 7 15,1 3-3-15,-4 3 2 16,4 0-2-16,-1 6 0 15,1 13-26-15,-4 22 5 0,0 21 3 0,0 14-5 16,-4 18-2-16,-3 22-11 16,-4 3-5-16,-3-3-7 15,4 9 0-15,-4-9 2 16,3-15 1-16,7-20-4 16,8-18 1-16,3-19-2 15,4-16 0-15,3-18-42 16,0-14-18-16,7-14-66 15,7-8-28-15,4 1 0 16</inkml:trace>
  <inkml:trace contextRef="#ctx0" brushRef="#br0" timeOffset="1775.021">2219 7874 340 0,'-14'0'129'0,"3"0"-100"0,-6 10 2 0,13-7-5 15,-6 3-12-15,-5 3 2 16,1 1-7-16,0 2-1 15,7-2-4-15,4-4-1 0,3-3 3 0,7-3-1 16,3-6 2-16,4 0 2 16,4-7 2-1,0-3 3-15,-8 1 2 0,1 5 4 16,-8 1 2-16,-6 0-3 16,-8 9-1-16,1 9-6 15,-8 0-2-15,4 1-9 16,3 5 0-16,1-5-3 15,6-4 0-15,4 0 2 16,0 1 2-16,0-4-3 16,4 0-2-16,-4 0-27 15,3 0-12-15,4 0-41 16,4-3-17-16,-1 0-68 16</inkml:trace>
  <inkml:trace contextRef="#ctx0" brushRef="#br0" timeOffset="2328.537">3298 7310 252 0,'4'-28'93'0,"-4"9"-72"0,4-13 25 16,-4 14 5-16,0 2-4 16,-4-6 1-16,0 3-11 15,-6 4-5-15,-8 5-18 16,-13 10 0-16,-8 16 0 0,-4 12-1 15,-10 10 0-15,4 18-1 16,-4 23 0-16,-10 24-2 16,-4 7 1-16,-4 28 0 15,11 3 3-15,21-16-1 16,25-15 2-16,28-7-8 16,22-18-4-16,13-22 0 15,18-26 0-15,21-21 3 0,4-19 1 16,-14-16 5-16,-4-18 3 15,-14-20-4-15,-15-9 1 16,-23 4-3-16,-19 2 2 16,-21 13-4-16,-38 12-2 15,-15 32-2-15,-17 25 0 16,-7 32-4-16,3-1-2 16,11 0-9-16,21-6-5 15,18-6-35-15,21-7-16 16,17-5-49-16,15-4-21 15,3-3-36 1</inkml:trace>
  <inkml:trace contextRef="#ctx0" brushRef="#br0" timeOffset="3138.21">1305 9555 264 0,'-24'-13'101'0,"13"7"-78"0,-10 3 15 15,14-3 4-15,0 3-8 16,0-7 3-16,7-6-6 15,3-5-1-15,8-5-17 16,13 1 3-16,8 0 2 0,4 0-2 16,13 3 3-16,11 7-1 15,21 11 0-15,-3 14 2 16,-4 21 0-16,-21 19 0 16,-11 10 2-16,-17 6 1 15,-22 3 3-15,-17 19-14 16,-25 9-7-16,-10-6-3 0,3-7 0 15,-10-8-1-15,6-14 2 16,-6-12 0-16,6-9 1 16,8-13-5-16,-4-12 1 15,14-13-2-15,18-9 0 16,7-7-3-16,14-5 1 16,11-11 0-16,10 7 2 15,11 0-1-15,3 7-1 16,15 9 3-16,10 6 2 15,-11 6 0-15,4 3 2 16,-10 4-2-16,-1-1 2 16,-14 1-40-16,1-1-14 15,-5-5-50-15,5-4-19 16,-5-13-64 0</inkml:trace>
  <inkml:trace contextRef="#ctx0" brushRef="#br0" timeOffset="3560.894">2395 9768 304 0,'-10'-22'112'0,"3"13"-87"0,3-4 7 0,4 13-3 16,0-3-7-16,0 3-1 15,-3 3 2-15,-1 3 0 16,-3 4-12-16,4-1 4 0,-1 4 3 15,1-1-2-15,3 1 3 16,0-4-4-16,3 1-1 16,4-1-4-1,4-9-1-15,3 0-1 0,-4-9 0 16,1-4 0-16,0-2 2 16,-4-1 8-16,-4 0 3 15,-3 7-4-15,-7 2 0 16,0 11-10-16,-7 2-2 15,-7 6-3-15,7 1-2 16,3 3 1-16,-3-1-1 16,7-5-3-16,7 5 2 15,0-2-1-15,7-4 0 0,4-2-3 16,-4-1 1-16,3-3-53 16,1-3-22-16,6-3-75 15,5-3-31-15,-1-4 39 16</inkml:trace>
  <inkml:trace contextRef="#ctx0" brushRef="#br0" timeOffset="4161.719">2843 9210 312 0,'-21'-22'115'0,"21"9"-89"0,0-2 23 0,0 12 4 16,0-7-8-16,4-2-2 15,-1-4-7-15,4-3 0 16,4-6-20-16,3-6 2 0,11-1 2 16,6 1-5-16,5 6 0 15,6 6-7-15,4 10-3 16,-11 15 2-16,1 13 2 15,-12 12 2-15,-10 10 3 16,-14 0-3-16,-7 0 1 16,-7-7-7-16,0 4-1 15,-4-7 0-15,1-6 0 16,3 0-5-16,3 0 1 16,4 0-2-16,7 4-2 0,0 5 3 15,18 4 0-15,10 2-4 16,14 1 1-16,-3-6 2 15,7 2 1-15,10 4 3 16,8-3 1-16,10-10-1 16,-11 0 1-16,1 3 0 15,-18-2 3-15,-7-1 3 16,-11 0 2-16,-14 7 1 16,-14-4 2-16,-21 0-7 15,-18-2-2-15,-10-4-1 16,-8 0 2-16,-13 0-3 15,-19-3-2-15,1-3 0 16,7-10-1-16,14 7-3 16,11-7 0-16,10-3-12 15,14-3-2-15,11-6-38 0,10-9-15 16,11-1-47-16,18-12-18 16,7 6-52-1</inkml:trace>
  <inkml:trace contextRef="#ctx0" brushRef="#br0" timeOffset="5076.722">4946 4682 268 0,'-18'-62'101'0,"15"55"-78"0,-1 4 13 0,4 3 0 16,-3 0-15-16,3 3-2 16,0 10-2-16,3 6 1 15,4 12-10 1,0 10 9-16,0 6 3 0,0 28 1 0,-3 41-1 16,-4 22-4-16,-4 53 0 15,-6 60-9-15,-1 38-4 16,1 59 0-16,3 56 2 15,-4 66 2-15,-3 32 1 16,3 16-7-16,-6 11 0 16,3 26-1-16,0 16 2 15,-1-16-1-15,1-25 2 16,0-35 0-16,0-56 1 16,-7-34-5-16,10-29 1 15,1-62-11-15,3-38-5 16,3-57-36-16,4-53-16 15,0-69-104 1</inkml:trace>
  <inkml:trace contextRef="#ctx0" brushRef="#br0" timeOffset="6591.952">6223 4839 296 0,'-21'-9'112'0,"10"9"-87"0,-3 0 24 0,11 0 6 0,-4 0-20 16,3 0-1-1,11-7-15-15,7-2-12 16,7-4 1-16,15-5 1 0,17-1 4 16,10 9 4-16,1 1 8 15,-8 9 5-15,-7 9-5 16,-17 10-1-16,-7 6-2 16,-18 7-2-16,-11 2-8 15,-13 1-5 1,-8-1-4-16,4 1-3 0,-4-1 1 15,4-2 1-15,3-4-3 16,4-3 0-16,4 3-1 16,3 7-2-16,3-7 3 15,4 6 0-15,11-2-2 16,10-1 2-16,11-3 1 0,10 0 0 16,-3 1-3-16,7-1 2 15,3 0 1-15,-3 3 0 16,-7 7 2-16,-8 3 1 15,-16 6 10-15,-12 0 3 16,-10-6-3-16,-4 3-3 16,-17-4-3-16,-11-5-2 15,-10-1-3-15,-15-6-2 16,1-6 1-16,-1 0 1 16,12-12-1-16,6-4-1 15,7-6-13-15,11-3-4 16,10-3-33-16,15-1-15 15,6-5-26-15,15 2-8 16,17-5-84 0</inkml:trace>
  <inkml:trace contextRef="#ctx0" brushRef="#br0" timeOffset="7025.651">7437 4939 304 0,'-18'-40'115'0,"11"15"-89"0,0-10 23 0,-4 19 4 16,1 4-11-16,-4 2-2 16,-4 17-9-16,-7 8-5 15,-3 14-14-15,0 8-1 0,-4 32 2 16,-3 16 2-16,-1 18 0 15,8 7-5-15,11 9-4 16,17-12 3-16,14-16 4 16,14-13-5-16,28-18-2 15,22-16 1-15,3-22 2 16,4-19-2-16,-1-31-2 16,5-35 6-16,-8-3 3 15,-14-22-3-15,-25-18-1 16,-31 2-4-16,-32 1 1 15,-15-4-4-15,-34 13-2 0,-29 25-3 16,-3 31-1-16,-4 23-9 16,-11 24-5-16,19 10-24 15,16 12-9-15,19 16-38 16,17 13-16-16,18-1-82 16</inkml:trace>
  <inkml:trace contextRef="#ctx0" brushRef="#br0" timeOffset="7595.01">5613 6169 324 0,'-50'18'123'0,"29"-5"-95"0,-7 12 20 0,21-16 5 15,-4 1-18-15,1 2-3 0,3 1-9 16,3-1-5-16,4 1-10 16,4-4 4-16,10 1 3 0,18-7 2 15,6-6 1-15,22-10-3 16,43-12 1-16,24-12 0 15,56-10-1-15,25-1-5 16,36 11-4-16,31 2-1 16,-4 10-1-16,5 19 2 15,-19 0 1-15,-13 3-1 0,-40 3 1 16,-35-4-4-16,-27 1 0 16,-30-3-1-16,-23 3 1 15,-26-3-9-15,-21-1-1 16,-17 1-34-16,-11 0-13 15,-14 0-25-15,-3-1-9 16</inkml:trace>
  <inkml:trace contextRef="#ctx0" brushRef="#br0" timeOffset="8363.482">5913 6758 272 0,'3'-41'101'0,"8"16"-78"0,6 0 28 16,-6 16 8-16,3-1-11 15,0 1-1-15,0 3-7 16,0 9-1-16,4 9-21 16,-7 13 9-16,-1 10 4 0,-6 6-10 15,-8 12-2-15,-6 22-9 16,-1 10-4-16,-7 3-3 16,1-13 0-16,3-6-2 15,7-3 2-15,3-4-4 16,0-2-2-16,4-10-25 15,0-9-9-15,4-7-30 16,0-9-12-16,3-9-64 0,3-10-28 16,1-6 46-1</inkml:trace>
  <inkml:trace contextRef="#ctx0" brushRef="#br0" timeOffset="8740.314">6579 7018 312 0,'-10'-9'118'0,"-1"9"-92"0,-6 9 8 16,13-2 0-16,-10 8-7 16,-7 7 2-16,3 3-8 15,0 0-2-15,4-3-11 16,4-3-1-16,3-3 3 0,7-7-2 15,3-3 1-15,8-9-3 16,3-9-1-16,4-7 1 16,3-9 3-16,0 0 5 15,-7 2 3-15,-3 4 4 16,-4 7 4-16,-7 5-11 16,-7 10-5-16,-4 10-6 0,0 2 0 15,-3 4-2-15,7 0 2 16,4-4-7-16,3-2-1 15,0-1-34-15,10-3-13 16,4-3-38-16,-3-3-14 16,0-3-61-1</inkml:trace>
  <inkml:trace contextRef="#ctx0" brushRef="#br0" timeOffset="9263.606">7112 6479 348 0,'-25'-22'132'0,"18"16"-103"0,4 3 21 0,3-4 1 16,7 7-22-16,3-9-3 0,4 6-12 16,4-3-4-16,7-1-5 15,0 1 7-15,13 3 7 0,1 3 3 16,-4 6 4-16,-3 4-5 15,-11-1-1-15,-14 10-5 16,-10 6 1-16,-11 3-7 16,-4 7-3-16,-3-1-1 15,7-3-1-15,-7 1-2 16,7-4 1-16,3-3-7 16,4-3 1-16,3 3 1 15,1-3 1-15,3 0-2 16,7 0 2-16,3-6 1 15,8 2 0-15,10 1 0 16,-3 6 0-16,3 0 0 16,0 4 2-16,-6 5-1 0,-1 4 2 15,-18-1 4-15,-3-2 6 16,-21 2-5-16,0-2 0 16,-7-7-2-16,-4-3 1 15,-7 0-4-15,-3-3 0 16,-7-3-3-16,-4-3-3 15,7-7 2-15,7-3 0 16,11-2-17-16,10-4-8 16,18-4-30-16,14-2-15 15,11-3-24-15,3-7-8 16,14-6-75-16</inkml:trace>
  <inkml:trace contextRef="#ctx0" brushRef="#br0" timeOffset="9652.13">7885 6582 296 0,'-18'-40'110'0,"14"18"-86"0,-6 0 24 16,6 16 5-16,-3-1-13 15,-3 1-1-15,-4 12-9 0,-1 4-2 16,-2 12-15-16,-1 15 3 0,1 10 2 15,-1 13 3-15,0-1 4 16,4 10-11-16,4 7-3 16,6 2-5-16,11-6 1 15,14-12-4-15,18-10 0 16,14-12 1-16,10-20 0 16,1-15-2-16,-8-21-2 15,1-23 1-15,-4-9 1 16,-7-10 1-16,-22-9 1 15,-17-12 0-15,-14-4 0 16,-17 7-2-16,-22 5-2 16,-21 11-4-16,-7 21-2 15,0 16-30-15,3 16-12 16,4 15-26-16,4 22-9 16,6 13-98-16</inkml:trace>
  <inkml:trace contextRef="#ctx0" brushRef="#br0" timeOffset="10224.293">5944 8219 260 0,'-24'-25'99'0,"17"9"-77"0,0-9 22 0,3 10 7 15,0-4-3-15,-3-3 4 16,7-3-12-16,11-3-4 16,0-4-20-16,13 4 3 0,12 0 4 15,6 6-3-15,7 9-2 16,4 7 1-16,11 9 0 16,-1 19-2-16,-3 22 0 0,-14 16 2 15,-14-1 0 1,-15 1-4-16,-24-1-1 15,-10 7-2-15,-8 3 0 0,-7-3-6 16,-7-6-2-16,-13-10 0 16,-5-6 0-16,-3-10-2 15,7-15-2-15,7 0-2 16,11-10-1-16,10-3-3 16,15-6 1-16,17-6 1 15,21 3 2-15,11-3-1 16,7-4-1-16,3 10-33 15,8-3-15-15,-1-3-77 16,8-10-32-16,-15-6-26 16</inkml:trace>
  <inkml:trace contextRef="#ctx0" brushRef="#br0" timeOffset="10467.183">6812 8153 488 0,'4'-25'184'0,"-1"16"-143"0,-3 9 1 0,0 0-7 16,-3 9-20-16,-1 10-1 15,-3 0-10-15,0 3-3 16,-4 0-1-16,8 3 0 0,-4-6 2 0,3-4-3 16,-3-2 0-16,7-7-12 15,0-3-7-15,7-3-29 16,0-3-13-16,-3-3-32 15,7 3-11-15,3-13-54 16</inkml:trace>
  <inkml:trace contextRef="#ctx0" brushRef="#br0" timeOffset="10734.312">7295 7780 432 0,'8'-12'162'0,"-8"5"-126"0,7 7 12 0,0 0-2 16,3 7-14-1,1-1-1-15,-1 3-6 0,-3 7-4 16,-3 9-11-16,-8 10-4 0,-3 21 0 16,-7 10-1-16,-3 0 0 15,-5-4-1-15,8 1 2 16,-7-6-5-16,11-7-3 15,3-6-37-15,3-10-16 16,4-12-38-16,7-13-15 16,11 1-79-1</inkml:trace>
  <inkml:trace contextRef="#ctx0" brushRef="#br0" timeOffset="11183.337">7740 7711 472 0,'11'-9'178'0,"-4"3"-138"0,-4 2 6 15,-3 4-7-15,0 0-22 16,-3 7-2-16,-4 2-7 16,-4 4-3-16,-3-1-2 15,0 7-3-15,-4 6 1 0,4-3-4 16,0 0 0-16,3 0 2 15,8 0 0-15,3 0 1 0,3 3 2 16,4-3-6-16,7-6 1 16,11-1 1-16,7 4 1 15,14 0 1-15,0 9 0 16,7 0 0-16,-4 0 0 16,-3 4 0-16,-7-4 2 15,-8 3 3-15,-6-6 2 16,-7 1 8-16,-8-4 4 15,-6-4-3-15,-11 1 1 16,-14-3-8-16,-18-4-1 16,-14 1-6-16,-7 3-2 15,3-4 0-15,1-6 0 16,3-6-22-16,7-6-8 16,11-3-36-16,7-4-13 0,10-6-40 15,7-15-17-15,4 3-24 16</inkml:trace>
  <inkml:trace contextRef="#ctx0" brushRef="#br0" timeOffset="11383.262">7662 7627 460 0,'-3'0'170'0,"13"0"-132"0,12 0 2 16,-5 0-6-16,18 0-23 15,18-10-4-15,11 7-4 0,-4-3 0 16,-4 3-2-16,-3-4-31 0,-7 7-13 16,-7 0-40-1,-4-3-15-15,-3-3-69 16</inkml:trace>
  <inkml:trace contextRef="#ctx0" brushRef="#br0" timeOffset="12236.639">5750 9226 248 0,'-17'-3'93'0,"17"-1"-72"0,3 1 16 0,1 0 4 16,3-3 0-16,3 0 5 15,8-1-5-15,0 1-1 16,6-3-22-16,5 5 12 0,2-2 4 16,5 3-1-16,-8-3 1 15,0 6-11-15,-7 6-1 16,-3-3-7-16,-4 13-1 16,-7 0-6-16,-7 2-3 15,-4 4-5-15,1-3 0 16,-4-3 0-16,3 3 0 15,4-1 0-15,0-5 0 16,0 0 0-16,4 2 2 0,6 7-1 16,1 10-1-16,0 5 1 15,10 4-1-15,3 0 0 16,5-4 0-16,10 1 0 16,-11 0 0-16,7-7 2 15,4-6 1-15,-4 0 5 16,-3-3 5-16,-7-3-1 15,-11-3 3-15,-7 2-2 16,-14 1 0-16,-7 0-5 16,-8 3-3-16,-6 0 0 15,-11 3-1-15,-14 0-5 16,-10-3 1-16,-15 3 0 0,15-9 2 16,6-4-1-16,15-2-1 15,0-4-15-15,24-3-40 16,11 0-2-1,14-3-22-15,18 0-6 16,14 0-72-16,-8-3-34 16,1 0 54-1</inkml:trace>
  <inkml:trace contextRef="#ctx0" brushRef="#br0" timeOffset="12643.961">6685 9527 372 0,'-17'-10'140'0,"13"4"-109"0,4 3 24 16,0 3 4-16,0 3-31 15,-4 3-10-15,4 4-11 16,-3-1-4-16,-1 0-1 15,1 1 3-15,3-1 4 0,0 1 1 16,0-10 2-16,3-10-2 16,4 1 1-16,-3-10 0 15,3-3 1-15,0 3 0 16,0 1 2-16,-3 5 2 0,-4 4 2 16,-4 9-10-16,-3 6-4 15,0 6-6-15,0 4 1 16,3 0 1-1,-3-1 2-15,4-2-3 0,3-1 0 16,0-2-8-16,3-4-2 16,1-3-34-16,-1 7-13 15,1-4-34-15,3-3-12 16,4-3-73 0</inkml:trace>
  <inkml:trace contextRef="#ctx0" brushRef="#br0" timeOffset="12955.913">7211 8997 372 0,'10'-82'140'0,"-3"57"-109"0,0 6 11 15,-3 13-1-15,0 0-5 16,-4 6 2-16,3 6-5 15,1 10 0-15,-4 21-19 16,-4 14 7-16,1 5 6 0,-8 13-9 16,0 3-2-16,-3 16-9 15,0 9-5-15,0-3 1 16,3-6 2-16,4-3-4 0,4-4-1 16,3-12-11-16,0-12-5 15,0-14-25-15,7-11-9 16,0-20-34-16,4-15-13 15,10-12-88 1</inkml:trace>
  <inkml:trace contextRef="#ctx0" brushRef="#br0" timeOffset="16288.743">7765 9138 208 0,'7'-13'79'0,"3"-2"-61"0,1-10 19 0,-4 12 6 15,4-9-7-15,3-3 2 16,0 3-7-16,-4 3 1 16,-3 0-18-16,-3 4 10 0,-8 2 3 15,-3 4 1-15,-7 9 3 16,-3 12-8-16,-5 7-2 16,-2 9-1-16,-1 10 0 15,-3 6-3-15,-4 6 0 16,0 6-3-16,-10 17-1 15,3 14-5-15,7-2-3 16,11-3 0-16,18-13 1 16,17-7-1-16,7-15 0 15,14-15 1-15,15-17 1 16,20-12-3-16,15-18-1 16,0-29 3-16,-4-22 1 15,-4-6-1-15,-10 0-1 0,-14-7 1 16,-32-8 1-16,-17 2-1 15,-18 10-1-15,-21 9-3 16,-29 9-2-16,-14 10-2 16,4 10-1-16,4 9-18 15,10 9-7-15,14 9-25 16,14 4-11-16,15 6-48 16,13 13-21-16,15-1-33 15</inkml:trace>
  <inkml:trace contextRef="#ctx0" brushRef="#br0" timeOffset="17279.722">5793 9210 200 0,'0'-3'74'0,"0"-3"-58"0,3-1 16 0,1 1 4 15,-4 3-3 1,0-3 1-16,0 6-8 0,0-4-4 16,-4 4-12-16,1 0 0 0,-1 4 3 15,-3 2 2-15,0 6 0 16,-7 4 1-16,7 3 3 15,0 0-5-15,0 3 2 16,0-3-7-16,0 2-1 16,0 1-4-16,3 0-1 15,0 0-1-15,1-3-2 16,3-6-26-16,3-4-10 16,5 0-130-1</inkml:trace>
  <inkml:trace contextRef="#ctx0" brushRef="#br0" timeOffset="18885.36">6022 10621 196 0,'11'-25'74'0,"-8"6"-58"0,11-12 25 0,-3 15 6 0,-1-3 2 16,-3 4 5-16,0 5-5 15,-3 10-1-15,-8 13-26 16,-3 9 7-16,-7 6 2 0,-7 0-8 16,-7 7-3-16,0-1-9 15,-1 1-3-15,1-4-4 16,11-3-1-16,-5-6-6 15,12-3 0-15,3-3 1 16,7-4 1-16,7-3 1 16,10-2 2-16,1-4-3 15,7-3 0-15,7 6 1 16,3-3 0-16,4 4 0 16,-1 5 2-16,-2 4-3 0,6 9 0 15,4 6 1-15,7 4 0 16,3 9 2-16,4-7 1 15,-7-2 10-15,-7 2 6 16,-11-2 7-16,-10-7 5 16,-11-3-4-16,-10 3-2 15,-15-3-9-15,-10 4-3 16,-18-4-7-16,-3 0-2 16,-1-3-4-16,-6-3-1 15,0-7 1-15,-4-9 0 16,-4-9-5-16,1-13-1 15,3 0-19-15,11 4-7 16,10-4-10-16,11-3-3 16,14 0-16-16,7 0-6 0,10-3-28 15,8-3-10-15,-1-4-37 16</inkml:trace>
  <inkml:trace contextRef="#ctx0" brushRef="#br0" timeOffset="19185.127">6170 10486 312 0,'-18'-9'118'0,"15"9"-92"0,-8 6 24 0,11-3 5 15,-3 3-11-15,3 4-2 16,3 2-10-16,8 4-3 15,3-3-16-15,0-4 3 0,11-3 2 16,14-9-6-16,21-13 1 16,10-6-4-16,1-3 0 15,-4 0-3-15,3 0-1 16,4 3-6-16,-10 7 1 16,-4 2-35-16,-14 7-17 15,-4 6-42-15,-7 9-15 16,-21 4-62-1</inkml:trace>
  <inkml:trace contextRef="#ctx0" brushRef="#br0" timeOffset="19667.305">6964 10903 296 0,'-11'-12'110'0,"4"8"-86"0,-10 8 16 15,10-1 0-15,-4 3-9 16,-10 7 2-16,3 2-13 16,4 1-4-16,0 0-9 0,3-4-3 0,4-2 0 15,7-4 4-15,4-3 5 16,6-12 2-16,4-1 0 15,4 1-3-15,3-10 0 16,-3 3 2-16,0 1 1 16,-8-1 3-16,-3 3 1 15,-7 4-4-15,-7 0 1 16,-3 9-7-16,-5 12-1 16,1 4-6-16,-7 3-2 15,7-1 0-15,3-5 2 16,4 3-1-16,4-7-1 15,3-6 1-15,7-3 1 0,4-3-1 16,-1-3 2 0,4-4-2-16,4 1 2 15,-11 3-7-15,0-1-1 0,0 4-40 16,-3 0-18-16,-4 3-33 16,3 0-13-16,1 3-59 15</inkml:trace>
  <inkml:trace contextRef="#ctx0" brushRef="#br0" timeOffset="20190.251">7641 10496 260 0,'4'-38'99'0,"3"19"-77"0,-4-3 7 0,-3 10-3 16,4-1-5-16,-1 1 2 16,-3-7 2-16,0 3 2 15,0 7-14-15,0-1 14 0,-3 1 9 16,-1 9 3-16,-10 0 1 16,0 0-4-16,-4 15-2 15,-6 11-11-15,-8 21-1 16,-7 6-9-16,-3 6-3 15,-4 7-1-15,0 16-1 16,7 12 0-16,8-6 0 0,6 0-4 16,7-16-1-16,15-13-1 15,20-12-2-15,22-9 1 16,14-13 1-16,11-9-1 16,-4-10-1-16,3-9 1 15,8-10 1-15,-1-6 1 16,-10-6 3-16,-10-9 1 15,-19 2 1-15,-17 1 2 16,-17 6 1-16,-18 9-3 16,-11 7-3-16,-10 15-5 15,-15 13 0-15,-10 9 0 16,0 4 2-16,7-1-6 16,11 7-1-16,13-13-27 0,8-3-9 15,21-10-47-15,11 4-19 16,13-4-103-1</inkml:trace>
  <inkml:trace contextRef="#ctx0" brushRef="#br0" timeOffset="22413.773">3418 6855 260 0,'-7'-22'99'0,"0"13"-77"0,-3-4 11 0,3 7 0 16,-7 3-7-16,-8 3 2 16,-9 6-5-1,-15 4-2-15,-21 8-11 0,0 1 5 0,-18 16 4 16,-21 15-6-16,-14 19 0 16,0 9 4-16,-21 29 1 15,-3 34 2-15,6 16 2 16,18 25-1-16,28-13-1 15,50-9-8-15,31-10-3 16,61-31 4-16,49-28 3 16,56-28 1-16,39-32 1 15,14-24 0-15,18-26 0 16,-4-19-3-16,-31-24-1 16,-5-42-2-16,-20-9 0 0,-32-15-6 15,-31-13-2-15,-33 3 0 16,-42-22 0-1,-45 6 0-15,-40 16 2 0,-41 25-10 16,-29 29-4-16,-29 33 4 16,-9 36 1-16,6 30-8 15,7 29-3-15,36 6-35 16,38 4-13-16,43-4-39 16,28-3-16-16,28 0-67 15</inkml:trace>
  <inkml:trace contextRef="#ctx0" brushRef="#br0" timeOffset="23405.177">7870 10157 176 0,'25'-22'68'0,"-7"0"-52"0,7-16 10 0,-11 20 1 0,0-8 0 15,0-2 3-15,0 0 4 16,-3 3 3-16,-8 3-20 15,-3 3 13-15,-7 0 6 0,-11 4-2 16,-10 5 3-16,-11 4-10 16,-10 6-2-16,-4 6-10 15,-10 13-4-15,-26 19 0 16,-9 18 3-16,-1 13 1 16,-14 22 3-16,-4 35 1 15,12 8 1-15,13 26 0 16,28 3 0-16,33-3-5 15,45 3-1-15,39-22 0 16,38-28 2-16,43-22-3 16,39-25 0-16,14-28-3 0,11-29-1 15,-4-40-3-15,-21-26 1 16,-7-18-4-16,-11-32 0 16,-25-12 3-16,-34-16 1 15,-40-31-1-15,-52-3-1 16,-36-16-1-16,-32 22 0 15,-49 41-5-15,-10 34 1 16,-32 34 0-16,3 45 2 16,7 28-17-16,22 12-4 15,28 4-22-15,28-1-7 16,31-2-40-16,29 5-19 16,21 1-100-16</inkml:trace>
  <inkml:trace contextRef="#ctx0" brushRef="#br0" timeOffset="24605.664">15744 5071 228 0,'46'-22'85'0,"-28"7"-66"0,10-4 14 16,-14 12 2-16,4-5 2 16,0-4 2-16,-4 1 1 15,-7-1 2-15,-7-6-23 16,-11 9 9-16,-6-2 3 0,-19 12-8 15,-24 6 0-15,-28 12-5 16,-14 10-2-16,-32 26-2 16,-21 33-1-16,-25 20-7 15,-21 27-2-15,-11 23-2 16,0 15 1-16,29 13 7 0,35-22 3 16,49-19 0-16,49-12 2 15,50-19-6-15,67-16-1 16,39-16-4-16,46-18-1 15,14-4-1-15,14-21 1 16,-11-20 2-16,7-18 2 16,-17-25 1-16,-25-16 0 15,-31 0-2-15,-33-3-1 16,-35-3-1-16,-45-3 2 16,-36-7-3-16,-28 4-2 15,-46 24-3-15,-11 26 1 16,-24 18-4-16,10 10-1 15,33 7-22-15,30-1-8 16,30 0-46-16,41-6-20 16,46 0-98-16</inkml:trace>
  <inkml:trace contextRef="#ctx0" brushRef="#br0" timeOffset="25012.328">17138 5457 292 0,'3'-28'110'0,"1"18"-86"0,0 10 29 0,-8 0 6 16,-3 6-11-16,-14 4-4 15,-22 12-13-15,-17 22-7 16,-7 25-14-16,-14 12-2 0,-25 16 2 16,-3 35 3-16,10-3 4 15,22-13-7-15,24-3-1 16,32-16-7-16,45-19-2 15,47-21 0-15,42-26 2 0,31-15-14 16,22-20-5-16,11-5-33 16,-15-7-13-16,-3-2-79 15,-11-4-36-15,-25-10 46 16</inkml:trace>
  <inkml:trace contextRef="#ctx0" brushRef="#br0" timeOffset="25326.43">18157 5463 376 0,'0'-34'143'0,"-3"21"-112"0,-1 7 14 0,1 6 0 15,-1 6-17-15,-3 7-4 16,-3 24-5-16,-8 32-2 16,-3 13-9-16,-4 15-7 0,1 35-4 15,-1 2 10-15,7-2 8 16,8 12-10-16,6-12-5 16,8-22 0-16,6-22-1 15,4-19-39-15,7-26-18 16,4-21-87-16,7-31-37 0,0-13 42 15</inkml:trace>
  <inkml:trace contextRef="#ctx0" brushRef="#br0" timeOffset="25550.255">18076 5460 372 0,'-35'-6'140'0,"46"-1"-109"0,10 4 9 16,-7-3-4-16,7-3-10 16,14-4-1-16,22-3-13 15,17-6-8-15,11 0-2 0,-4 4-5 0,7 5 2 16,-3 7-6-16,-8 6-3 16,-10 6-58-16,-14 10-27 15,-21 3-69 1</inkml:trace>
  <inkml:trace contextRef="#ctx0" brushRef="#br0" timeOffset="25715.405">18045 5874 372 0,'-64'28'140'0,"75"-19"-109"0,35-5 2 0,-15-4-4 15,26-4-20-15,42-2-2 16,10-3-12-16,14-1-2 15,4-5 4-15,-14 2-89 0,-10 4-38 0,-22-7-11 16</inkml:trace>
  <inkml:trace contextRef="#ctx0" brushRef="#br0" timeOffset="26513.08">13363 7457 280 0,'-35'3'107'0,"24"-6"-83"0,1 3 10 0,10-3 2 16,0 3-9-16,0 0-1 16,7-3-3-16,3 3 0 15,5 0-13-15,2 0 8 0,4 0 4 16,11-3 0-16,21 3-1 15,18-3-5 1,10 3 0-16,32-3-5 0,28-1 1 16,25-5-1-16,35 3 1 15,38-4-2-15,23 1-1 16,34 0-5-16,35-4-1 16,29-6-1-16,25 4-2 15,21 2 5-15,6 0 1 16,1 4-2-16,-11 3-1 15,-17 3-1-15,-32 3-2 16,-47-4-8-16,-45 4-5 16,-31-3-31-16,-43-3-11 15,-43 3-62-15,-41 0-25 16</inkml:trace>
  <inkml:trace contextRef="#ctx0" brushRef="#br0" timeOffset="27639.154">15388 8733 188 0,'25'-12'71'0,"-4"2"-55"0,11-8 6 0,-18 8 2 15,7-5 2-15,4-4 5 16,3 0 2-16,0 3 3 16,-3-3-20-16,-4 1 13 0,-3-4 5 15,-1 0 1-15,-3 0 2 16,-3-3-9-16,-4 0-3 15,-7 0-3-15,-3-4-2 16,-8 1 1-16,-14-3-1 16,-14-4-3-16,-13 1 0 15,-8-1-3-15,-11 20 1 16,-21 5-4-16,-14 13-1 0,1 10-6 16,-12 12-3-16,-24 16-3 15,4 28 1 1,-26 28 1-16,-6 16 2 15,-7 44-1-15,-11 12 2 0,17 38 7 16,19 9 5-16,9 19-5 16,33 26-1-16,35-14-1 15,39 7 0-15,38-22-4 16,25-9-1-16,43-16 1 16,31-32 0-16,15-37-2 15,34-25-2-15,1-28 3 0,28-29 0 16,-4-31 1-1,15-28 0-15,38-53-2 0,-10-26 1 16,-18-9-2-16,-32-25-1 16,-42-18 3-16,-38 8 0 15,-40-9 1-15,-49-9 2 16,-53 19-1-16,-25 27 0 16,-38 36-3-16,-29 34 1 15,-24 49-4-15,-29 58 0 16,-6 27-1-16,-11 64 0 15,42-4 0-15,39 10 0 16,53-17-5-16,45-39-3 16,61-26-27-16,53-28-12 15,31-32-45-15,39-31-17 16,4-40-94-16</inkml:trace>
  <inkml:trace contextRef="#ctx0" brushRef="#br0" timeOffset="29875.212">19618 2440 248 0,'7'-3'93'0,"-3"3"-72"0,-1 3 16 0,-3-3 4 15,0 0-4 1,0 0 2-16,0 0-10 0,0 0-3 16,0 0-15-16,0 7 2 0,-3-4 1 15,-4 3-3-15,-1 7 1 16,1-13-3 0,0 9 0-16,0 0-1 0,4-2 0 15,-1-1 4-15,1-3 3 16,-1 0-4-16,4 4 1 15,0-7-5-15,0 0 1 16,0 0-3-16,0 0 0 16,0 0-3-16,0 0 1 15,0 0-2-15,0 0-1 16,7-7 3-16,-3 7 2 16,3-3 0-16,3-3 2 0,5 0-2 15,2 2 2 1,11-5-2-16,8 0 0 15,6 9-3-15,0 0 1 0,-3 0-4 16,-4 0 0-16,-6 0 3 16,-8 0 1-1,-7 0 7-15,-11 0 4 16,-17 0-5-16,-14 9-3 0,-11 0 1 16,-7-5 0-16,-3 2-1 15,-4 3-1-15,-7-2-3 16,-3 2 1-16,-1-6-2 15,11 3 2-15,11-2-4 16,14-1 0-16,17-3 1 16,25-3 0-16,18-4 0 0,14 1 0 15,10-3-3 1,15-1 0-16,6 4 2 0,-2-4 2 16,-16 1 0-16,-13 9 2 15,-28-9 2 1,-29 9-2-16,-20 9 0 15,-8-9-3-15,-3 9-1 16,-1-2-12-16,8-1-7 16,7-3-40-16,10 0-18 15,15 4-136 1</inkml:trace>
  <inkml:trace contextRef="#ctx0" brushRef="#br0" timeOffset="30865.774">24405 2544 200 0,'-17'3'74'0,"9"-3"-58"0,-2 0 12 0,6 0 2 16,-3 0-5-16,-7 0 3 15,4 0-1-15,-1 0 1 16,-7 0-15-16,-6 0 5 0,3 0 3 16,6 0-7-16,12 3-1 15,10 3-3-15,14-6-1 16,7 0 1-16,11 0 1 15,14-6 3-15,11 3 2 16,3 0-3-16,-4 0 2 0,-10 0-4 16,-7 0-1-16,-7-1 0 15,-11 1 1-15,-18-3 1 16,-20 0-6 0,-32 3-2-16,-22 3-7 15,-10 0 0-15,-18 0 1 16,-7 0 3-16,15 0 2 15,17 3 1-15,17 3-5 16,22-6 1-16,28 3-29 16,25 0-13-16,14 4-141 15</inkml:trace>
  <inkml:trace contextRef="#ctx0" brushRef="#br0" timeOffset="31841.967">20496 2525 200 0,'-7'6'77'0,"0"-6"-60"0,0 0 8 0,7 0 0 0,-3 0-7 16,-1 0 2-16,1 0-5 15,-1 0 1-15,4 0-9 16,0 0 5-16,0 0 1 0,0 0 5 16,0 4 3-16,0-4-2 15,0 0 0-15,7 0-1 16,4 0-2-16,3 0-6 15,4-4-2-15,3 1-2 16,7 0 1-16,4 0-4 16,-1 3 0-16,-2-6 1 15,-5 6 0-15,-6 0 2 16,-15 6 3-16,-10-6 0 16,-10 6 2-16,-8 4-6 15,-3-4-1-15,3-3-2 16,-17 0 1-16,10 3-2 0,-14-6-1 15,7 4 3-15,11 2 0 16,18-6-4 0,17 0 1-16,10 0 0 15,-3 0-3-15,25 0 2 16,-11-6 1-16,25 2 0 16,-3-2 2-16,-11 3 1 15,-8 3-1-15,-13 0-2 16,-11 0-39-16,-11 3-19 15,-3 3-34-15,-3-2-13 16,3 2-23-16</inkml:trace>
  <inkml:trace contextRef="#ctx0" brushRef="#br0" timeOffset="32292.153">20288 2864 340 0,'18'-10'126'0,"3"10"-98"0,21-9-3 0,-20 0-10 16,9 5-11-16,1-2-1 16,3 6-1-16,4-3 1 15,-4 3-2-15,1 0 4 0,-8 0 1 16,-7 3 4-16,-14-3 12 15,-10 10 0 1,-8-10-8-16,-3 9 0 16,-7-9-9-16,-4 0-1 15,-3 9 2-15,0-9 1 16,3 0-1-16,4 0 1 16,7 0-6-16,10 0-1 15,11-9 0-15,7 0 2 16,7-4-1-16,8 0-1 15,6 4 1-15,0-7-1 16,-3 7 0-16,-11 3 0 16,-10 6 2-16,-15 6 3 0,-6 3-2 15,-4 1-2-15,-1-4-20 16,8 3-8-16,4-9-57 16,10 0-22-16,18-6-47 15</inkml:trace>
  <inkml:trace contextRef="#ctx0" brushRef="#br0" timeOffset="33162.811">25195 2604 212 0,'-53'0'82'0,"53"0"-64"0,-49 6 7 0,31-6-3 16,4 0-10-16,4 0 1 15,6 0-2-15,1 0 1 16,10 0-6-16,14 0 11 0,14 0 6 15,4 0 4-15,7 0 3 16,0 0-5-16,10-6-3 16,8 2-4-16,-1-2 1 0,-3 3-6 15,-10 3 0 1,-12 0-6-16,-6-6-2 0,-14 6 0 16,-18 0 1-16,-14 0-3 15,-15 0 0-15,-6 0-3 16,-4 6-1-16,1-6 1 15,-1 0 2-15,7 0-3 16,7 3 0-16,4 3-4 16,7-6 1-16,7 4 4 15,3 2 2-15,4-6-3 16,4 3-1-16,3 0-41 16,4 0-19-16,3 7-100 15</inkml:trace>
  <inkml:trace contextRef="#ctx0" brushRef="#br0" timeOffset="33613.071">25072 2933 312 0,'-32'-10'115'0,"39"10"-89"0,14 0 3 0,1-3-4 15,9 0-17-15,12-3-4 16,3 0-3-16,10-1 1 0,7 1-1 16,1 3-1-16,-4-3 3 0,-7 2 9 15,-11 4 4-15,-10 0 1 16,-14 0 0-16,-15 0-7 16,-17 4-4-1,-14 2-3-15,-8-6 0 0,-2 3-4 16,-8 3 0-16,0-6 1 15,0 3 2-15,11 1 1 16,7-1 1-16,24-3-7 16,11-3 2-1,11-4 0-15,10 1-2 16,4 3 0-16,-1-3 2 16,-2 2 2-16,-12-2 0 15,-10 6-1-15,-14 0 1 16,-10 6 1-16,-8-2-1 15,-3 2-1-15,-4-3-17 0,4 3-9 16,3-6-55-16,7 0-24 16</inkml:trace>
  <inkml:trace contextRef="#ctx0" brushRef="#br0" timeOffset="34378.952">25873 1572 236 0,'-4'-3'88'0,"4"-7"-69"0,4 1 17 0,-1 3 5 0,1-4 0 15,-1 4 3-15,1-3-5 16,-1 5 1-16,1-5-22 16,-1 3 9-16,-3 6 6 0,0 0-4 15,0 6 0-15,0-3-5 16,0 13-1-16,0-7-8 16,0 16-4-16,0-6-6 15,0 9-2-15,4 7-1 16,-1 3 1-16,5 9-2 15,-5-4 2-15,1-8-4 0,-4-10 0 16,0-3-43 0,-4-6-18-16,1-1-48 15,3-12-21-15,0-3-29 16</inkml:trace>
  <inkml:trace contextRef="#ctx0" brushRef="#br0" timeOffset="35482.449">20877 1569 244 0,'4'-16'90'0,"3"13"-70"0,0-13 15 16,-3 10 2-16,-1 3 5 15,-3 3 4-15,0 0 0 16,0 0 1-16,0 3-26 16,-3 3 8-16,-1 10 4 0,-3 3-11 15,0-4-2-15,3 7-12 16,1 3-3-16,3 1-3 15,0-4 1-15,3 6-46 16,4-9-18-16,1-1-133 16</inkml:trace>
  <inkml:trace contextRef="#ctx0" brushRef="#br0" timeOffset="37082.15">16753 10031 192 0,'18'-40'74'0,"-7"21"-58"0,6-12 23 0,-6 21 4 0,-1-9 1 16,5 7 1-16,-1-1 3 15,-4 4 5-15,-3-1 21 16,-10 14-40-16,-4 11 1 16,-7 17-5-16,-4 15-13 15,-7 9-2-15,-6 7-5 16,-12 12-1-16,-10 19-5 15,-10 3-3-15,-1 1 2 16,4-1 0-16,4 3-1 16,3-3-2-16,7-6 1 15,7-12 1-15,4-14-3 16,3-11 0-16,11-10 1 0,3-13 0 16,4 3-27-1,4-12-9-15,3-6-31 16,0-3-12-16,0-7-42 0,0-3-16 15,-4-9 11 1</inkml:trace>
  <inkml:trace contextRef="#ctx0" brushRef="#br0" timeOffset="37335.917">16207 9912 404 0,'7'-50'151'0,"0"41"-118"0,7 6 11 0,0 6-2 0,0 6-4 16,4 16 2-16,10 25-11 15,7 10-5-15,8 9-14 16,9 22 2-16,1 22 2 0,-3 6-10 16,-4 6-1-16,-4 10-1 15,-7-6 3-15,-7-13-15 16,-3-10-8-16,-4-8-46 15,-3-4-21-15,7-25-124 16</inkml:trace>
  <inkml:trace contextRef="#ctx0" brushRef="#br0" timeOffset="39963.257">17223 8846 212 0,'-25'-3'79'0,"18"0"-61"0,-7 0 12 0,10 0 2 0,1-4-6 16,-1 1 2-16,1-3 6 15,-1-1 5-15,4-2-20 16,0-4 11-16,0 4 7 0,0-4-5 16,0-3-1-16,4 0-9 15,3-3-3-15,7 0-3 16,3-3 0-16,15 7-2 16,18 2 1-16,17 13 1 15,3 18 2-15,1 17-4 16,-4 5 0-16,-11 10 0 15,-10 10 4-15,-18 15-1 16,-14 3-1-16,-10-6-4 16,-15-3 0-16,-20-3-7 0,-22-4-1 15,-14 1-2-15,-4-4-2 16,8-9 3-16,3-12 0 16,7-16-1-16,10-4-2 15,12-15-2-15,13-9-1 16,11-7-1-16,14 4 0 15,11-4 0-15,13-3 0 16,19 4 3-16,10 5 2 16,0 7 2-16,-4 6 3 15,-3 3-3-15,-14 7-2 16,-7 6 0-16,-8 3 1 0,-6 0-1 16,-4-4-1-16,-3 4-24 15,-1-6-11-15,-3-3-42 16,0-4-18-16,0-6-82 15,4-3-72 1,3 0 96-16</inkml:trace>
  <inkml:trace contextRef="#ctx0" brushRef="#br0" timeOffset="40608.843">18362 10113 348 0,'-7'-69'129'0,"7"38"-100"0,0-7 20 16,4 22 2-16,-4 7-11 0,3-4 2 15,1 7-11-15,3 6-4 16,3 19-15-16,8 12 6 0,7 13 2 16,3 3-4-1,4 7-1-15,-1 11-7 0,1 14-3 16,0 5-2-16,0-5 0 16,-1-4-2-16,1-6-1 15,0-6 3-15,-4-1 0 16,-7-2-8-16,-3-7-2 15,-11-12-49-15,-4-3-20 16,1-16-107 0,-1-13-78-16,1-12 104 15</inkml:trace>
  <inkml:trace contextRef="#ctx0" brushRef="#br0" timeOffset="40879.193">19205 10097 348 0,'0'-31'132'0,"7"12"-103"0,0 0 21 16,0 10 3-16,0 3-11 16,1 6-3-16,-8 12-6 15,-4 16-1-15,-7 16-18 16,-6 16 3-16,-8 37 3 0,-14 16-7 16,-14 19-2-16,-14 28-6 15,-3-1-4-15,-1 26 0 16,8-6 1-16,3-13-1 0,10 10 2 15,8-26-9-15,7-21-1 16,7-13-34-16,10-22-13 16,7-12-27-16,4-29-12 15,4-12-87 1</inkml:trace>
  <inkml:trace contextRef="#ctx0" brushRef="#br0" timeOffset="41313.586">19752 9075 312 0,'32'-59'115'0,"-11"30"-89"0,7-5 23 15,-14 18 6-15,0 4 0 16,-3-4 1-16,-4 13-13 15,-3 6-4-15,-4 16-22 16,-7 31 3-16,-4 13 1 0,0 3-5 0,-3 21-1 16,0 23-7-1,4 3 0-15,-1-3-3 0,4 15 0 16,0-6-6-16,3-12 1 16,-3-13-35-16,0-13-15 15,0-12-40-15,-3-18-16 16,6-4-83-1</inkml:trace>
  <inkml:trace contextRef="#ctx0" brushRef="#br0" timeOffset="43446.64">13275 7498 184 0,'-14'-25'68'0,"10"25"-52"0,4-9 1 15,4 2 0-15,-1 1 0 16,5-3 2-16,2-1 5 15,1-2 2-15,3-1-13 16,0 1 12-16,-7 2 5 0,0 1 4 0,-7 15 2 16,-7 13-8-16,-7 34-5 15,-11 25-9-15,-7 23-4 16,-3 43 1 0,-4 10 3-16,1 43-8 0,2 16-3 15,4 26 0 1,1 18 0-16,3 0-1 15,-1 13 1-15,1-13 0 0,0 16 3 16,0-26-3-16,-1 7-2 16,-2-37 0-16,-5-14-1 15,-2-11 2-15,-5-20 1 16,-3-12-4-16,8 3 1 16,2-12 0-16,5-17 0 15,2 4 0-15,5-3 2 16,2-13-3-16,5-9 0 15,6-12-1-15,4-10-2 0,4-10 3 16,3-9 0-16,0-12-2 16,7-7 2-16,0-6 1 15,3-6 0-15,4 0 0 16,8-13 0-16,6 0 0 16,7-9 0-16,7-10 0 15,11-9 0-15,7-12 4 16,4-13 2-16,17-4 0 15,28-5 1-15,8 3-2 16,17-1 0-16,28 4-1 16,7 9 0-16,36 0-2 15,3 4-2-15,36-4-2 16,13 0 1-16,11 0 3 0,43-6 1 16,10 13-1-16,3-7 1 15,18 3-4-15,32 4 0 16,14 9 1-16,8 3 0 15,-1 6 0-15,-7 3 0 16,-7 4 0-16,3 9 2 16,-13-4-1-16,-40 4-1 15,-6 4 1-15,-39 2 1 16,-15 6-3-16,-49 10 0 16,-20 3 1-16,-23-3 2 15,-30-6 1-15,-33-7 3 16,-28-6 3-16,-24-3 2 15,-18-6-1-15,-15-4 1 16,-9-2 0-16,-15-4 3 0,-11-6-5 16,-10-9-3-16,-11-17-3 15,-6-11 0-15,-5-23-2 16,1 1-1-16,3-17 1 16,4-24-1-16,10-41-3 15,11-22 2-15,14-44-1 16,15-59 0-16,16-32 2 15,5-22 0-15,3-34-3 16,-1-23 2-16,1-18-1 16,0-3-2-16,3 22-2 15,8 31 1-15,-4 28 3 16,-4 57 1-16,-10 47 1 16,-7 28 0-16,-15 22-3 15,-10 28 2-15,-10 28 3 16,-11 19 1-16,-11 13-4 15,-7 9 1-15,-3-3 0 0,-4 7 2 16,4-1-3-16,0 10 0 16,3-1 1-16,0 4 0 15,-3 6 2-15,-7 10 1 16,-4-1-4-16,-11 16-1 16,-3 4-2-16,-7 5 3 15,4 7 0-15,-1 3 3 16,-13 3-1-16,-11 4-1 15,-1 2-2-15,8 0 1 16,0-9 1-16,-14 7 0 0,-15-4 2 16,-2 6 1-16,-8 1 1 15,-29 8 0-15,-2 11-2 16,-15 5-2-16,-17 7-2 16,-8 3 1-16,-17 0-41 15,17-4-19 1,-3 8-49-16,21 11-18 0,8 7-27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9-02T15:39:2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 10368,'-1'-1'101,"0"0"62,0 0 53,0 1 43,-2-2 418,0-1 547,1 2-739,0 0-61,0 0-107,1 1-198,0 0-50,-1-1-54,1 1-61,0 0-66,-1 0-72,1 0-78,-1 0-83,2 0-61,0 0 36,0 0-270,-1 0 116,1 1 101,0-1 45,-1 0 78,1 1 26,-1 0-298,1 0 327,0-1-19,0 0-58,0 0 10,-1 1-553,1-1-35,0 2-1921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47:57.6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1104 6344 212 0,'-28'-9'79'0,"17"9"-61"0,1-3 15 0,3-4 1 15,0 7-4-15,0 0 2 16,3-3-7-16,1 3-1 16,-1 0-13-16,4 0 0 0,0 3 2 15,7 4 6-15,7 2 3 16,4 4-5-16,17-1-2 15,11 4-1-15,0-1 2 16,7 7-1-16,7 0 1 16,7-3-4-16,21 0-2 15,11 12-4-15,10-6-1 16,25 0 3-16,7 1 5 16,22 5-9-16,24 0-2 0,3 1 2 15,18-4 2-15,7 3 4 16,8 1 1-16,2-1-3 15,12 0-3 1,3-2-2-16,3-1-3 0,0-6 1 16,1 0 1-16,-4-10-1 15,0 1-1-15,-29-10 3 16,5 6 2-16,-26 1-4 16,-28-1-3-16,-6 4 1 15,-19 2 2-15,-17 7 0 16,-21 0-1-16,-18 0 1 15,-18 0 1-15,-10-3 1 16,-7-3 1-16,-10-7-24 0,-15-6-9 16,-11-6-61-16,-17-13-24 15,-21-3-62 1</inkml:trace>
  <inkml:trace contextRef="#ctx0" brushRef="#br0" timeOffset="691.889">843 7326 244 0,'7'6'93'0,"0"-6"-72"0,0 3 5 0,-3-3-3 15,6 3-2-15,1-3 2 16,3 6 1-16,0-2 0 15,4-4-13-15,10 0 4 0,18 0 3 16,10 0-4-16,26 0 0 16,-5-4-2-16,33-5 2 15,24-10-3-15,31-12 1 16,22-16-5-16,39-19 1 16,7 0-1-16,39 3 1 15,10-9-4-15,4-3-1 16,24-13 1-16,4 0 2 0,-11 10-1 15,18 0 2 1,-10 9 0-16,-15 0 1 0,8-7-2 16,-40 7-1-16,1 4-1 15,-36 14 0-15,-38 11-2 16,-26 8 1-16,-24 10-2 16,-38 7 2-16,-26 5-35 15,-27 7-16-15,-22 6-26 16,-21 7-12-16,-10 5-68 15</inkml:trace>
  <inkml:trace contextRef="#ctx0" brushRef="#br0" timeOffset="1412.851">1090 8589 212 0,'-14'-22'82'0,"14"22"-64"0,7 3 9 15,-3 0-2-15,3 4-7 16,7 5 0-16,14 4 1 0,11 3 0 16,7 0-10-16,14-1 6 0,10 1 4 15,29-3 3-15,14 0 2 16,17-4-2-16,29 1-2 15,10 2-4-15,22 1-2 16,14-3-6-16,20 9-3 16,-2-4 0-16,20 7-1 15,11 4 0-15,4 2 2 16,-82-6 1-16,110 22 3 16,6 3-7-16,-34-6-2 15,10-3 1-15,-39 0 1 16,4-10 1-16,-18 0 2 15,-21-6-1-15,-7-6 0 16,-7 0-6-16,-28-6 1 16,-11 2 0-16,-14-2 2 0,-17-1-1 15,-26 4 2-15,-20-3-37 16,-26-1-15-16,-23-2-46 16,-19 2-19-16,-10-2-24 15</inkml:trace>
  <inkml:trace contextRef="#ctx0" brushRef="#br0" timeOffset="1893.798">1288 9527 180 0,'-25'6'68'0,"21"-3"-52"0,1 13-5 0,3-13-6 0,3 6-1 16,1 1 2-16,3 2 9 15,4 1 2-15,6-1-8 16,1 4 6-16,10-3 4 0,11-1 1 16,7-3 0-16,31 1 1 15,8-4-1-15,14-6-3 16,35-6 2-16,11-4-4 16,34-11 1-1,12-14-3-15,45-9 2 0,11-3-8 16,21 6-4-16,39-3 2 15,11 4 4-15,3-1-3 16,10 3-1-16,1 4-2 16,-11 2-3-16,-11-2-6 15,-20-7-1-15,-12 7-72 16,-20-7-29-16,-36 0-25 16</inkml:trace>
  <inkml:trace contextRef="#ctx0" brushRef="#br0" timeOffset="2868.686">8992 6074 228 0,'14'-50'85'0,"-7"38"-66"0,4-4 23 16,-7 10 6-16,-1 3-10 0,1 3 0 16,-1 3-4-16,1 6 1 15,-4 16-19-15,-4 16 2 0,-3 16 2 16,-7 2-7-16,-4 4-2 15,-6 9-2-15,-5 13 1 16,5-1 1-16,6-9 1 16,8-6-4-16,6-12-3 15,11-13 0-15,11-3 1 16,10-10-1-16,7-6 2 16,4-9-4-16,10-7 0 15,11-6-1-15,7-3 1 16,-3-3-2-16,-8-3 2 15,-10 6-22-15,-7-3-7 16,-11-4-31-16,-7 7-12 16,-3 0-45-16,-7 0-17 15,-1 0 7-15</inkml:trace>
  <inkml:trace contextRef="#ctx0" brushRef="#br0" timeOffset="3950.911">10566 6002 228 0,'0'-22'88'0,"3"16"-69"0,-3-10 17 16,0 13 5-16,0-3-2 15,0-3 1-15,0 6-4 0,0-4 0 16,0 7-20-1,0 0 4-15,4 0 3 0,3 16 3 16,-4 18 2-16,-3 23-11 0,0 12-3 16,-3 6-6-16,-4 3-3 15,0 13-2-15,0 0-3 16,0-6 1-16,3-10-1 16,1-6 0-16,3-19 0 15,0-6-25-15,3-12-10 16,1-14-31-16,3-8-11 15,0-16-87 1</inkml:trace>
  <inkml:trace contextRef="#ctx0" brushRef="#br0" timeOffset="4295.077">10566 5927 312 0,'-14'-31'115'0,"10"34"-89"0,1 3 12 16,3 4-1-16,0 5-5 15,0 20 1-15,3 15 1 16,4 9 2-16,7 1-20 16,7-7 4-16,15-9 1 0,10-6-5 15,6-10-1-15,1-9-3 16,0-13 2-16,-3-12-1 16,-4-13 2-16,-1-6-4 15,-6 0 1-15,-11 6-1 16,-6 22 8-1,-12 13-6-15,-6 12-5 0,-8 13-2 16,-3 12-4-16,4 10 1 16,-1 12-2-16,1-6-1 15,3 0-2-15,0-12-1 16,0-4-29-16,0-9-12 16,-4-10-59-1,8-2-23-15,-1-7-67 16</inkml:trace>
  <inkml:trace contextRef="#ctx0" brushRef="#br0" timeOffset="6772.104">10072 6159 176 0,'0'-12'66'0,"0"5"-52"0,0-5 8 0,0 6 1 16,0-4-1-16,3 1 2 16,1-4 0-16,-1-3 2 15,4 7-14-15,-3 0 9 0,0-4 2 16,-1 1 8-16,1-1 6 15,-4 1-7-15,-4-1-1 16,-3 4-3-16,-7-1-1 16,-4 4-3-16,-6 3-2 15,-12 9-6-15,-6 10-1 16,-11 21-6-16,4 20-2 16,-1 9-2-16,4 3-3 15,8 12 3-15,6 13 0 16,11-6 5-16,14-3 5 15,24-13 4-15,36-16 2 16,21-18-4-16,11-4 1 0,17-15-9 16,-3-6-4-16,-18-7-11 15,-21-3-3-15,-21-3-60 16,-18 0-26-16,-21 0-102 16</inkml:trace>
  <inkml:trace contextRef="#ctx0" brushRef="#br0" timeOffset="12793.861">12414 6350 216 0,'0'0'82'0,"0"0"-64"0,0-6 18 15,0-3 4-15,0 9-3 16,0-10 2-16,-3 10-6 0,-1-3-3 16,-3-3-16-1,-7 6 7-15,-11 6 5 0,-6-3-3 0,-12 4-1 16,-6 2-6-16,-1 7 0 16,1 6-7-16,3 9-1 15,4 16-4-15,7 13-3 16,10-1 2-16,11 4 0 15,10-13-1-15,15-9-2 16,17-4 3-16,25-15 0 16,14-6 1-16,7-13 2 15,0-3-5-15,0-6-1 16,-7 0-7-16,-7-1 0 16,-14 1-52-16,-11 6-21 15,-10-3-96 1</inkml:trace>
  <inkml:trace contextRef="#ctx0" brushRef="#br0" timeOffset="13302.079">13025 6423 304 0,'10'-16'115'0,"-3"6"-89"0,-3 4 16 0,-4 6 2 16,-4-3-7-16,-3 3 3 15,-7 3-11-15,-4 7-3 16,-3 8-15-16,-7 11-2 0,-4 11-2 15,-3 11-3-15,-4-4-1 16,7 6-1-16,8-12 1 16,6-4-2-16,15-5-1 15,10-7-2-15,10-10 1 16,8-8 1-16,3-10 2 16,4-16 3-16,3-16 2 15,0-12 10-15,1-3 6 16,-8 3-3-16,-10 12 0 15,-8 7-2-15,-10 9 0 16,-7 13-9-16,-3 16-5 0,-1 12-6 16,4 6 1-16,3 9 1 15,4 7 0-15,7-9-3 16,8-7 0-16,2 0-20 16,4-6-8-16,1-3-37 15,-5-6-14-15,1-4-113 16</inkml:trace>
  <inkml:trace contextRef="#ctx0" brushRef="#br0" timeOffset="13574.132">13335 6786 376 0,'7'-25'140'0,"0"3"-109"0,-3-15 16 0,-1 21 0 16,4-12-19-16,0-13-4 15,0 0-8-15,4 7-2 16,0-1-8-16,-1 7 3 0,1 15 3 16,3 4 3-16,-4 12 3 15,1 7-8-15,0 24-3 16,-1 7-4-16,1 6 0 16,3-3-18-16,3-7-6 15,5-8-41-15,6-4-15 16,0-13-50-16,0-9-20 15,-7-9 10 1</inkml:trace>
  <inkml:trace contextRef="#ctx0" brushRef="#br0" timeOffset="13860.925">13924 5714 396 0,'-14'-69'148'0,"14"53"-115"0,0 4 2 0,0 12-8 15,7 6-4-15,0 16 6 16,0 12-5-16,4 17-2 16,-1 5-12-16,-3 19-4 0,0 22-2 15,-3 1-2-15,-4-4 1 16,-4 3-22-16,-3 0-9 15,0 0-30-15,-3-12-14 16,-1-16-80 0,4-9-63-16,-3-26 86 15</inkml:trace>
  <inkml:trace contextRef="#ctx0" brushRef="#br0" timeOffset="14044.823">13670 6031 376 0,'18'0'140'0,"17"6"-109"0,18 0-9 16,-25-3-9-16,7-3-12 15,15 0 2-15,6 7-29 16,-3-4-9-16,-3 3-87 16,-12 3-37-16,-13 4 49 15,-18-1 26-15</inkml:trace>
  <inkml:trace contextRef="#ctx0" brushRef="#br0" timeOffset="14312.884">13483 5573 328 0,'-10'-28'123'0,"20"24"-95"0,1 14 25 0,-4 2 4 15,0 17-22-15,-4 11-7 16,-3 7-17-16,0 10-5 16,4-7-4-16,-1 6-4 0,5 7 1 15,6 3-37-15,3-3-14 16,8-13-122-1</inkml:trace>
  <inkml:trace contextRef="#ctx0" brushRef="#br0" timeOffset="15075.102">14736 5792 260 0,'-8'-56'96'0,"8"34"-75"0,4-3 21 16,0 22 6-16,-1 6-11 15,1 13-1-15,-1 12-12 16,-3 16-2-16,0 12-13 16,-3 32 3-16,-4 9 4 0,-1-25-4 15,-9 29 1-15,-1 8-4 16,4-8 0-16,7-17-3 16,7-12 1-16,7-12-4 0,11-10 0 15,6-19-1 1,8-9 1-16,7-15-2 0,7-17 2 15,3-21 2-15,-3-10 2 16,-11-9 3-16,-10 9 1 16,-21 0-1-16,-19 4-1 15,-13-1-8-15,-3 4 0 16,-12 5-6-16,-6 4 1 16,-1 7-22-16,8 2-11 15,7 13-16-15,10 3-4 16,15 3-12-16,10 3-4 15,14 4-62 1</inkml:trace>
  <inkml:trace contextRef="#ctx0" brushRef="#br0" timeOffset="15344.069">15060 6457 244 0,'57'3'93'0,"-33"7"-72"0,12-1 22 16,-19-9 8-16,4 9-18 15,4-5-4-15,7-4-11 16,7-7-1-16,-1-2-10 15,1-7 0-15,-11-3 0 0,-13 7 16 16,-19-4 8-16,-10 7-12 16,-11 9-5-16,-10 9-7 15,-4 7-2-15,-3 6-6 16,3 19 1-16,7 2-2 16,15-2 0-16,13 3 0 15,18-6 0-15,11-13 0 16,14-6 0-16,14-10 0 15,7 0-2-15,3-2-66 0,-3-14-30 16,-7-2-59 0</inkml:trace>
  <inkml:trace contextRef="#ctx0" brushRef="#br0" timeOffset="16050.2">16168 6375 260 0,'25'-15'99'0,"-15"5"-77"0,4-5 24 0,-7 12 8 15,0-7 5-15,0 4 6 16,-7-3-15-16,-7-1-8 16,-7 7-24-16,-14 3-9 0,-14 6-2 15,-8 1-4-15,4 11-2 16,4-2 0-16,10 0-1 15,8-1-3-15,6 1 0 16,11-3-1-16,10-4 0 16,15 0 3-16,10 1 0 15,8 2-2-15,6 7 2 16,4 6 1-16,-4 3 2 0,0 4-3 16,1-1-2-16,-1 4 4 15,-10-4 3-15,-11-3 12 16,-10-6 5-16,-11-3-7 15,-7-3-1-15,-8-7-5 16,-6 0-3-16,-7 1-2 16,-18-4-3-16,-3 0 1 15,-1 1-1-15,5-4-3 16,6 0 0-16,11 0-34 16,10 0-12-16,14 0-25 15,15 1-8-15,14-4-91 16</inkml:trace>
  <inkml:trace contextRef="#ctx0" brushRef="#br0" timeOffset="16469.171">16598 6689 336 0,'-7'-6'126'0,"4"0"-98"0,-8-10 19 0,8 6 0 16,-5-2-12-16,1-7-3 15,-3 0-10-15,-1-6-1 16,1 6-12-16,3-3 3 0,3 0 2 16,4 1-1-16,7-1 2 15,4 3-6-15,3 0-1 0,3 6-4 16,5 1-3-16,-1 6-3 16,-4 6 1-16,-2 6 1 15,-5 3 2-15,-3 7-1 16,0 3-1-16,-3 9 1 15,-1-3 1-15,4 0-1 16,0-3-1-16,4-6 1 16,3-7-1-16,4 1 0 15,6-10 2-15,1-4-1 16,-4 4 2-16,-3 0-4 16,-4 4-2-16,0 5 4 15,-7 13 3-15,-3 3-3 16,-4 0-1-16,0 0-31 0,3-6-14 15,4 0-39-15,7-4-15 16,4-8-73 0</inkml:trace>
  <inkml:trace contextRef="#ctx0" brushRef="#br0" timeOffset="16800.654">17265 6495 316 0,'-4'-10'121'0,"1"4"-95"0,-4 6 20 0,3 0 4 16,-3 6-19-16,-7 1-5 15,0 2-11-15,-4 3-5 0,1 7-5 16,-1 6-4-16,4 4 2 0,3 2-4 16,4 0 0-16,4-6 1 15,6-6 0-15,8-9 0 16,3-4 2-16,4-12 5 15,-1-7 4-15,1-6 7 16,-4 4 3-16,-3-1-2 16,-4 6-1-16,-4 1-10 15,-3 12-3-15,0 7-5 16,0-1-1-16,0 0-30 16,0 1-12-16,4-1-29 15,-1-2-10-15,1-1-84 16</inkml:trace>
  <inkml:trace contextRef="#ctx0" brushRef="#br0" timeOffset="17074.595">17593 5726 400 0,'-3'-12'148'0,"6"21"-115"0,1 13 8 0,-1-9-4 16,4 9-11-16,-3 12 2 15,-4 7-7-15,-4 22-3 0,-3 15-10 16,-7 7-3-16,-4-7 1 0,1 1-5 16,-1 5-1-16,4 1-42 15,3-7-19-15,1-15-16 16,6-16-5-16,8-6-79 15</inkml:trace>
  <inkml:trace contextRef="#ctx0" brushRef="#br0" timeOffset="17280.166">17956 5821 396 0,'-10'-10'148'0,"6"23"-115"0,-6 5 8 15,6-5-4-15,-6 12-18 0,-5 6-3 16,-2 16-9-16,-4 22-5 16,0 0-1-16,-1 4-1 0,1-1 2 15,0 0-21-15,3 6-7 16,1-3-38-16,3-6-14 16,3-18-85-1</inkml:trace>
  <inkml:trace contextRef="#ctx0" brushRef="#br0" timeOffset="17699.472">17903 6438 244 0,'-28'13'90'0,"21"-4"-70"0,4 1-1 0,6-10-3 0,4 9 3 15,7-9 8-15,8 6 3 16,2-3 4-16,1 1-18 15,0-1 8-15,-4 0 6 0,0 0-1 16,-3-3 1-16,-4-3-6 16,0-3-1-16,0-7-10 15,0 4-3-15,0-4-8 16,0-3-2-16,0 1 0 16,-3 2 0-16,-4 1 6 15,0 2 6-15,-7 4-2 16,-7 0 0-16,-4 6-2 15,-6 0 0-15,-8 3-7 16,-7 6-2-16,-3 4 4 16,3 2 3-16,1 7-3 0,6 7-2 15,4 11-3-15,7 4-1 16,7-3-1-16,10-3 0 16,11-10-11-16,7-9-5 15,8-10-31-15,2-9-13 16,1-3-26-16,0-6-11 15,3-1-38 1</inkml:trace>
  <inkml:trace contextRef="#ctx0" brushRef="#br0" timeOffset="17915.858">18355 6642 372 0,'28'-38'140'0,"-17"20"-109"0,6-14 16 16,-9 17-2-16,-5-4-19 15,-3-6-4 1,-3 0-16-16,3-4-3 0,0 11-3 16,3-1 0-16,11 3 0 0,7 3-5 15,8 4 1-15,2 3-5 16,8 3 1-16,3 3-34 16,8 0-14-16,-1 0-114 15</inkml:trace>
  <inkml:trace contextRef="#ctx0" brushRef="#br0" timeOffset="18486.711">17205 6460 280 0,'7'-9'107'0,"-7"9"-83"0,11 0 17 0,-11 0 4 16,7 0-11-16,-4 6-2 16,1 7-18-16,-4 24-9 15,0-9-3-15,0-3-2 0,0 10 2 16,0 9-1-16,3-6-1 15,1-7-15-15,3-9-5 16,3-7-65-16,8-8-29 16,3-10-14-1</inkml:trace>
  <inkml:trace contextRef="#ctx0" brushRef="#br0" timeOffset="19414.834">8594 7743 220 0,'7'-29'82'0,"-4"14"-64"0,4-10 29 0,0 12 7 16,-3 1-2-16,-1-1 4 16,4 4-9-16,-3 9-4 15,0 0-24-15,-1 18 2 0,1 11 2 0,-4 8-10 16,0 10-4-1,0 16 0-15,0 18 2 16,0 7-4-16,3 0-2 0,1 3 0 16,-1 0-1-16,8-3-7 15,-8-10-2-15,1-15-42 16,-1-19-17-16,1-25-99 16,-4-19-5-1</inkml:trace>
  <inkml:trace contextRef="#ctx0" brushRef="#br0" timeOffset="19863.698">8311 7924 304 0,'0'7'112'0,"18"-1"-87"0,24 3-4 0,-13-5-8 16,9 2-1-16,8-3 4 15,4-3 1-15,10-6-1 16,3-1-8-16,4-2-1 0,-7-4 3 15,-7-2-6-15,-11-7 0 16,-3-6-2-16,-3-4 1 16,-5-9-2-16,-3-6 2 15,-6-6-2-15,-5 3 2 16,1 6 4-16,-7 13 6 16,-4 21 10-1,-4 20-7-15,1 18-4 16,-4 10-5-16,0 18 0 0,0 4-4 15,0 24 0-15,0 4 1 16,0 0 0-16,0-7-5 16,3-9 1-16,1-3 0 15,-1-12 2-15,4-13 1 16,4-13 1-16,3-12-2 16,7-10 1-16,4-9-2 15,0 0-1-15,-1-6 1 16,-3 6-1-16,-7 6 0 15,-3 4 2-15,-7 2-8 16,-8 10-3-16,1-3-55 16,3-3-25-16,10-10-80 15</inkml:trace>
  <inkml:trace contextRef="#ctx0" brushRef="#br0" timeOffset="20448.046">9617 8203 316 0,'-7'-12'121'0,"7"9"-95"0,-4 0 5 0,4 3 13 16,-3 6-9 0,-1 0-4-16,1 4-2 15,-4 2-17-15,-1 4 6 0,-2 0 3 16,-1 2-9-16,1 1-2 15,3 3-4-15,0 0 1 16,0 3-4-16,3-3 0 0,8 3-3 16,3-9-1-16,3-10 5 15,4-9 2-15,0-13 4 16,4-3 1-16,0 1 1 16,-1-1 0-16,-3 0 0 15,-3 7 0-15,-4 2-4 16,-7 10 0-16,-3 3-5 15,-1 7-2-15,4-1-5 16,4 0-2-16,3 1-28 16,3-1-13-16,1 1-13 15,3-1-5-15,0-3 2 16,0-3 3-16,0 4 29 16,0-4 14-16,0-3 13 15,1 0 8-15,-1-10 20 16,3 1 11-16,1 0 3 0,0-7 1 15,3-3-4-15,0-3-1 16,0 0-8-16,4 3-4 16,-8 7-4-16,-2 6-1 15,-1 6-1-15,-4 15 0 16,1 4-6-16,-1 3-4 16,1 3-3-16,0 0-3 15,-1-6-26-15,4 0-12 16,0-10-41-16,0-2-17 15,8-4-77 1</inkml:trace>
  <inkml:trace contextRef="#ctx0" brushRef="#br0" timeOffset="21560.929">7306 6749 200 0,'-21'6'74'0,"17"-3"-58"0,4 6 20 15,0-5 5-15,-3-1-12 16,3 3-5-16,-7 0-5 16,7 1 0-16,0-1-10 0,0 0 6 15,7 0 4-15,0 1 1 16,11-7 3-16,10 6-4 0,14-6 0 15,15-6-4-15,-1 2 1 16,11 1-9-16,11 0-4 16,6 0-2-16,1 0 1 15,-7 3 1 1,-8 0 1-16,-6-3-2 0,-4-3 1 16,-8-1-11-16,-6-2-4 15,-7-1-36-15,-11 1-14 16,-6-4-94-1</inkml:trace>
  <inkml:trace contextRef="#ctx0" brushRef="#br0" timeOffset="24637.346">7599 6256 224 0,'14'-31'85'0,"-7"22"-66"0,0 2 25 0,-7 7 9 16,4 0-1-16,-4 0 2 16,-4 16-8-16,-7 6-4 15,-13 9-23-15,-19 7 4 0,-17 21 1 16,-3 17-12-16,-8 12-5 16,4-7-4-16,4 1-3 15,6-4 5-15,22-3 1 16,21 0-2-16,21-15-1 15,21-16 1-15,25-13 0 16,25-9 0-16,3-12 0 16,0-1-16-16,-10-3-6 15,-8-3-66-15,-10 4-30 16,-7-4-58 0</inkml:trace>
  <inkml:trace contextRef="#ctx0" brushRef="#br0" timeOffset="25281.969">7010 8749 216 0,'-46'6'82'0,"39"1"-64"0,0-4 11 0,7-3-1 0,10 0 3 15,8-10 6-15,10 1 0 16,7-13 1-16,8-6-20 16,10-10 7-16,10-3 3 0,8 1-7 15,-1 5 1-15,1 7-15 16,-11 3-5-16,0 3-1 15,3 0 1-15,4 3 1 16,4 0 3-16,-1-3-3 16,-3-3-2-16,-17 6 0 15,3-9-1-15,-11 3-38 0,-7 0-16 16,-6 6-24-16,-8 7-9 16,-4-1-46-1</inkml:trace>
  <inkml:trace contextRef="#ctx0" brushRef="#br0" timeOffset="25657.649">7440 8128 272 0,'-3'-22'101'0,"-1"19"-78"0,-7 6 17 16,4 0 3-16,-14 16-14 15,-7 9-2-15,-4 7-5 16,-7 9-2-16,-3 22-10 16,-4 18 5-16,0 4 4 0,11-22-6 15,-7 16 0-15,10-7-3 16,11-6-1-16,3 3-3 15,18-9-1-15,14-13-1 16,4-13 0-16,14-18-2 16,14-16 1-16,21-15-2 15,14-4 2-15,-4 0-20 16,-6 4-8-16,-11 9-137 16,-7 6-84-16,-14 3 101 15</inkml:trace>
  <inkml:trace contextRef="#ctx0" brushRef="#br0" timeOffset="36002.264">13437 8282 156 0,'0'0'57'0,"0"0"-44"0,4 0 7 0,-4 0 1 15,0 0-2-15,0 0 3 16,0 6 1-16,0-3 3 15,0-3-14-15,0 0 11 0,0 0 4 16,0 0-1-16,3-9-1 16,1 6-2-16,-4-13 0 15,0 7-7-15,0-10 1 16,0 6-6-16,3-15-1 16,-3 6-4-16,4-15-1 0,-1 2-1 15,12-6 0 1,-5 4-2-16,15-4 1 15,10-12 0-15,4 2 1 0,0 4 0 16,-4 7 0-16,-3 8 0 16,0 7 2-16,-4 13 3 15,-7 8 5-15,0 11-2 16,-7 18 1-16,0 6-3 16,-7 7-1-16,0 9-5 15,-3 6-3-15,-1 4 0 16,-3-10 1-16,4 0-1 15,3-10-1-15,0-5-6 16,-3-14-1-16,3 1-39 16,-4-9-14-16,1-4-41 0,-1-6-13 15,-3 0-15 1</inkml:trace>
  <inkml:trace contextRef="#ctx0" brushRef="#br0" timeOffset="36570.499">14062 7934 184 0,'10'-19'68'0,"-6"10"-52"0,-1-4 17 16,-3 7 4-16,0-4-2 16,0 10 4-16,-3-3-12 15,-1 3-5-15,-3 3-12 0,-3 7 2 0,-1 15 2 16,-3 13-1-16,3 5 0 16,4 8-1-16,4-8 0 15,10-2 5-15,11-13 3 16,13-9-1-16,8-6 0 15,3-10-1-15,1-9 0 16,-4-10 4-16,-1-9 3 16,-2-13-9-16,-5 1-4 15,-2 2-5-15,-8 1-2 16,-7 2-1-16,-7 7 0 16,-11 3-20-16,-3 10-9 15,0-1-31-15,0 13-13 16,0 6-23-16,4 4-9 15,3 6-34-15</inkml:trace>
  <inkml:trace contextRef="#ctx0" brushRef="#br0" timeOffset="36991.565">14577 8144 340 0,'0'-25'126'0,"7"6"-98"0,-4-3 17 16,-3 13-1-16,0-4-15 15,0-3-5-15,-3-2-9 16,3-1-2-16,0 0-8 0,3-3-1 0,8-3 0 16,3-3 2-16,7-4 3 15,4-2 2-15,3-4 1 16,0 1-2-16,-3 2 1 16,-4 16-8-16,-3 10-2 15,-4 9 3-15,-3 9 2 16,-4 7-2-16,-4 6-3 15,-3 3 0-15,0 0 1 16,0-3-3-16,4-3-2 16,3-7 2-16,0-2 0 15,3-7 1-15,4 3 2 16,4-3-1-16,0-3-1 16,-4 7 1-16,-4 2 1 15,-2 7-1-15,-8 9-1 0,-4 3 1 16,4 0-1-1,0-6 0-15,4 0 2 0,3-12-30 16,7-10-11-16,3-7-62 16,4 1-27-16,-3-3-35 15</inkml:trace>
  <inkml:trace contextRef="#ctx0" brushRef="#br0" timeOffset="37458.404">15462 6962 348 0,'-3'-16'132'0,"3"13"-103"0,0 9 14 0,0-6 1 16,0 13-14-16,-7 24-2 15,-4 20-8-15,-7 9-2 16,-3 12-10-16,-3 13 8 0,-1 13 6 15,0-10-9-15,4-13-4 16,3-15 0-16,4 0 4 16,4-10-7-16,6-6-3 15,4-9-2-15,7 3 1 16,4-13-1-16,3-5-1 16,4-11 1-16,6-9-1 15,8-6 0-15,-4-6 2 0,-3 0-1 16,7-10 2-16,-4 4-2 15,-3-10 2 1,-4 0 0-16,-18-6 1 0,-3 9-2 16,-24-9 1-16,-15-7-2 15,-4 7 2-15,1 3-4 16,3 12 0-16,4 4-8 16,10 6-2-16,8 3-29 15,10 3-12-15,7 0 5 16,7 0 3-16,7 3-15 15,3 1-7-15,5-4-85 16</inkml:trace>
  <inkml:trace contextRef="#ctx0" brushRef="#br0" timeOffset="37892.502">15646 7849 256 0,'24'0'96'0,"-24"0"-75"0,43-3 17 0,-26 0 1 16,5-3-8-16,2-4-1 16,-3 1-5-16,-3 3-2 15,-4-4-12-15,-3 1 11 0,-11-4 7 16,0 4-17-16,-11 6-6 16,1-4-5-16,-15 17 1 15,4-4-3-15,-4 10 0 16,4-4-1-16,3 10 0 0,4-6-3 15,11 9 1-15,-1-6-3 16,15 3 2-16,-1-7 3 16,11-8 1-16,-3-4 3 15,21-9 1-15,-7 2 18 16,17-8 11-16,-10 2 4 16,0-8 2-16,-8 2-14 15,-6-15-6-15,-4 6-11 16,-7-26-5-16,-3 14-1 15,3-1 1-15,0 4-8 16,7 5-1-16,-3 4 2 16,14 10 2-16,-8 2-31 15,29 4-14-15,-3 2-49 0,31 11-21 16,-18-1-45 0</inkml:trace>
  <inkml:trace contextRef="#ctx0" brushRef="#br0" timeOffset="38837.923">16873 7536 264 0,'32'-16'99'0,"-25"7"-77"0,-3 9 29 16,-4 0 7-16,-4 0-10 15,-6 0-4-15,-8 6-13 16,-3 3-5-16,-4 4-15 15,0-1 2-15,-6 4 3 0,-5 3-6 16,-2 3-1-16,-5-3-5 16,4 6-3-16,8-7 0 15,2-2-1-15,8-3-3 16,7-1 2-16,11 1-4 0,10-4 1 16,7 1 2-16,7 5 1 15,4 1 1-15,-1 3 2 16,1 0-3-1,-4-1-2-15,-3-2 4 0,-4-3 1 16,-7 2 11-16,-3-2 3 16,-4-7-1-16,-7-3-1 15,-4-3-6-15,-7 0 0 16,-10-3-7-16,-7 3-1 16,-8 0-2-16,5 0-2 15,2 3-30-15,8-3-15 16,11 6-13-16,13-2-4 15,15-4-28-15,17 3-13 16,7 3-17 0</inkml:trace>
  <inkml:trace contextRef="#ctx0" brushRef="#br0" timeOffset="39110.887">17332 7617 244 0,'7'-19'93'0,"0"7"-72"0,0-10 22 0,-3 12 6 16</inkml:trace>
  <inkml:trace contextRef="#ctx0" brushRef="#br0" timeOffset="39227.968">17357 7554 519 0,'-7'16'43'15,"-4"9"-22"-15,-3 7-13 0,0 2-5 16,3 1-2-16,1-7-1 15,-1 0-4-15,4 0-2 16,3-6-55-16,1-6-23 16,6 0-60-16</inkml:trace>
  <inkml:trace contextRef="#ctx0" brushRef="#br0" timeOffset="39573.218">17445 7238 244 0,'-4'-28'93'0,"4"28"-72"0,4 9-2 16,-4-9-6-16,3 12-12 15,1-2 0-15,3 18-1 16,0-6 0-16,4 25 0 16,-4-9 0-16,7 21 0 0,0-12 6 0,0-3 4 15,0-6 28-15,7-10 12 16,8-6-12-16,-1-13-7 15,3-9-7-15,5-6-4 16,-1-3 1-16,0-1 1 16,-6 10-1-16,-12 10 2 15,-3-10-9-15,-10 19-1 16,-1-1-7-16,-3 7-2 16,0 7-4-16,4-4-1 15,6-6-26-15,8-6-11 16,7-7-39-16,-4-6-15 15,-3 0-69 1</inkml:trace>
  <inkml:trace contextRef="#ctx0" brushRef="#br0" timeOffset="44261.109">10926 7699 192 0,'0'-50'71'15,"3"18"-55"-15,1-12 11 0,-1 22 3 0,1-3-5 16,-1-3 0-16,1 0 4 16,-1 3 4-16,-3 6-18 15,0 3 16-15,0 7 8 0,-3 12-9 16,-1 13-3-16,1 24-4 15,-4 20 0-15,-4 9-7 16,0 6 1-16,-6 22-6 16,-8 10 1-16,0-7-3 15,-3-9 0-15,-4-3-3 16,1-3-1-16,6-7-3 16,4-9 1-16,3-12-2 0,11-10 2 15,7-10-4-15,7-9 0 16,14-9 1-1,11-9 2-15,7-10-1 0,7-10 2 16,0-9 0-16,-1-9 3 16,1-6 1-16,4-4 3 15,-4-12-3-15,-4-7 1 16,-10-21-1-16,-15 6 1 16,-10 0-4-16,-14 15-3 15,-10 13-3-15,-12 10 1 16,-6 15-1-16,-7 7 0 15,-8 9-3-15,5 9-1 16,6 3-33-16,11 1-11 0,13-1-17 16,19-3-6-16,10-3-4 15,7 7-3-15,11 5-48 16</inkml:trace>
  <inkml:trace contextRef="#ctx0" brushRef="#br0" timeOffset="44694.422">11412 8147 248 0,'0'-12'93'0,"0"-4"-72"0,0 6 9 0,0 1-1 16,0-4 5-16,-3 1 3 15,-4-1 3-15,0 4 2 16,-4 3-23-16,-6 12 0 0,-5 10 0 16,-2 12-11-16,-5 10-2 15,8-10-2-15,-3 12 0 16,2 1-5-16,12-3 1 16,10 6-2-16,10-7-2 15,12-5 3-15,6-10 0 16,7-13 9-16,0-9 5 15,-3-9 2-15,0-10 1 16,-7 0-2-16,-4-6-1 16,-7-6-5-16,-7-4 0 0,-7-2-7 15,-11-4-1-15,-6 0 0 16,-8 0 0-16,-3 13-22 16,0 12-10-16,3 10-24 15,7 6-7-15,11 6-13 16,7 1-5-16,11 2-53 15</inkml:trace>
  <inkml:trace contextRef="#ctx0" brushRef="#br0" timeOffset="44978.708">11853 7567 264 0,'7'-94'99'0,"-3"63"-77"0,-1-10 22 0,1 25 7 15,-4-3-7-15,0 7-1 16,0 6-11-16,0 6-5 16,-4 18-15-16,1 17-1 0,-4 24 2 15,-4 13 2-15,-3 4 0 16,-3 8-7-16,-5 20-5 16,5-4-2-16,-1-3-1 15,0-15-16-15,4-10-4 16,0-6-30-16,4-19-12 15,6-25-54-15,4-13-10 16,0-18-31 0,-3-10 63-16</inkml:trace>
  <inkml:trace contextRef="#ctx0" brushRef="#br0" timeOffset="45382.505">11603 7796 220 0,'-21'-72'85'0,"21"50"-66"0,3 0 16 15,1 16 6-15,6-1-7 16,4 1 1-16,11 0 4 15,7-7 5-15,7-12-24 16,7 0 11-16,-1-6 6 0,-2-4-7 16,-4-2 0-16,-1-4-8 15,1-3-2-15,0-12-9 16,-4-1-4-16,-3 7 0 0,-7 19 2 16,-11 34 2-1,-11 25-1-15,-10 13-1 16,-3 34-3-16,-4 32 1 15,-4 5-4-15,0 17 0 16,4-7-1-16,7-18-2 16,7-23 1-16,4-18-1 15,10-29 2-15,18-24 3 16,13-32-2-16,8-19 0 16,0-3-1-16,-3-3 1 15,-12 3-2-15,-6 10-1 16,-21 24 5-1,-15 17-5-15,-13 21 0 16,-12 25-2-16,5 0 0 16,6-2-36-16,15-11-14 0,17-11-31 15,10-20-11-15,12-9-91 16</inkml:trace>
  <inkml:trace contextRef="#ctx0" brushRef="#br0" timeOffset="47653.074">8664 8856 244 0,'0'-25'93'0,"0"18"-72"0,0-2 11 0,0 9 1 16,0 0-3-16,4 0 2 16,3 0 0-16,0 3 2 15,3 6-18-15,1 10 4 0,0 22 3 16,-4 15-3-16,0 10-2 15,-7 3-10-15,0 10-5 16,-4 12-2-16,1 0-1 16,-1-10 0-16,4-12 2 15,0-16-6-15,0-12-1 16,0-16-45-16,0-12-16 16,-3-13-99-1</inkml:trace>
  <inkml:trace contextRef="#ctx0" brushRef="#br0" timeOffset="48135.971">8368 9016 288 0,'10'0'107'0,"12"9"-83"0,24 0 6 16,-18-2-1-16,7-7 2 16,11-7 5-16,17-2-4 15,19-7 1-15,-5-2-19 16,-10-1-6-16,-7-3-1 0,-10 0-2 15,-12 0 0-15,-6-3-3 0,-7 0-2 16,-4 0 7-16,-7 0 5 16,0 3-2-16,-3 3 2 15,-4 9-3-15,0 10 2 16,-4 10 0-16,1 9 1 16,-1 12 0-16,-3 10 2 15,0 18-7-15,0 1-2 16,0-1-3-16,0 4 1 15,0-10-2-15,-3 7 2 16,-1-13-4-16,4-9 0 16,0-4 1-16,14-28 4 15,15-12 0 1,10-10-2-16,6-2-1 16,1-7-3-16,-7 6 1 15,-7 9-1-15,-11 10-2 16,-14 10 5-16,-14 12 1 0,-11 9 0 15,-3 16-2-15,4-3-35 16,6-3-16-16,7-7-34 16,8-9-14-16,7-9 9 15,3-7 6-15,3-5-31 16</inkml:trace>
  <inkml:trace contextRef="#ctx0" brushRef="#br0" timeOffset="48402.096">9596 9389 316 0,'0'6'118'0,"14"-12"-92"0,7-7 15 0,-7 4 2 16,7-4-26-16,4-2-6 16,0-4-8-16,-11 0-3 15,-7 3 1-15,-14 4 1 0,-7 9 3 16,-8 9 11-16,-2 13 5 15,-1 15-7-15,4 10-1 16,3 0-5-16,11-3 0 16,11-7-5-16,13-6-2 15,15-12-3-15,14-7-1 16,7-9-36-16,0-9-16 16,3 6-115-1</inkml:trace>
  <inkml:trace contextRef="#ctx0" brushRef="#br0" timeOffset="50248.531">10622 9332 208 0,'4'-22'79'0,"-1"4"-61"0,4-4 10 16,0 6 0-16,0 0 6 16,0 1 5-16,-3 2 4 15,-1 7 1-15,-3 9-24 16,0 9 6-16,-3 17 4 0,-4 18-12 16,0 25-2-16,0 6-6 0,3 4-1 15,1-1-3-15,-1 10-1 16,4 3-3-16,4-9-2 15,3-16-8-15,0-10-3 16,0-12-32-16,3-15-11 16,1-7-33-16,0-16-10 15,-1-18-27 1</inkml:trace>
  <inkml:trace contextRef="#ctx0" brushRef="#br0" timeOffset="50578.064">10573 9313 264 0,'-11'19'101'0,"11"-3"-78"0,4 9 9 15,-1-12 0-15,8-1-3 16,6 1 3-16,12-7-2 16,13-6 1-16,11-9-17 15,7-7 3-15,-4-9 3 0,1-3-2 16,-4-7-1-16,-7-6-5 15,-15-3-2-15,-10-6 5 16,-13 3 4-16,-16 3-9 16,-9 7-3-16,-15 5-5 15,-14 7 1-15,-7 10-4 16,4 5-2-16,7 7-5 16,10 6-2-16,14 0-26 15,11 4-11-15,14 2-14 0,11 0-4 16,7 4-25-16,3 9-10 15,4 0-12 1</inkml:trace>
  <inkml:trace contextRef="#ctx0" brushRef="#br0" timeOffset="50803.24">11225 9339 336 0,'4'0'126'0,"-4"-7"-98"0,-7-2 21 0,3-1 2 16,-3 1-19-16,-3 0-4 15,-8-4-16-15,0-3-5 0,4-2-5 16,0-11-2-16,4-2 1 0,3 3-4 16,7 3 2-16,7 3-1 15,7 3 0-15,10 6 0 16,15 4 0-16,7 6-29 16,0 3-14-16,3 0-26 15,-3 3-8-15,0 3-62 16</inkml:trace>
  <inkml:trace contextRef="#ctx0" brushRef="#br0" timeOffset="51132.909">11638 9150 236 0,'-10'7'88'0,"3"-14"-69"0,-4 7 26 0,4 0 6 16,0 7-6-16,-4-4 0 15,1 6-12-15,-1 10-5 16,-3 3-16-16,3 6-8 0,4 4 0 15,4 2-3-15,10-6 2 16,7-6 2-16,14-9 4 16,11-10 5-16,7-6 1 15,0-7 5-15,-4-2 4 16,-7-7-1-16,-10-3 0 16,-11 3-8-16,-10 0-4 15,-15-3-6-15,-14-3-2 16,-10-6-1-16,-4 3-2 15,0 0-13-15,8 3-4 16,6 3-13-16,7 6-6 16,15 10-63-16,10 2-14 15,14 8-8 1,4-1-8 0</inkml:trace>
  <inkml:trace contextRef="#ctx0" brushRef="#br0" timeOffset="51522.698">12111 8755 324 0,'3'-50'123'0,"4"9"-95"0,1-21 14 15,-5 33 1-15,1 4-13 16,-1 7 0-16,-3 8-11 0,-3 20-4 16,-8 21-8-16,-3 16-1 0,-4 3 4 15,-3 19 0-15,3 13 4 16,4 5 4-16,4-8 1 15,3-10-4-15,7-6 1 16,3-10-9-16,8-6-4 16,10-6 0-16,7-7 0 15,7-12-1-15,8-3-2 16,-1-13 1-16,-3-9-1 16,-7-10 2-16,-8 1 3 15,-10-13-2-15,-10 0 0 16,-11-7-1-16,-18-2 1 15,-14-1-4-15,-3 1 0 16,0 3-21-16,7 5-10 16,3 1-17-16,11 13-7 0,6-1-6 15,8 4-1-15,7 0-14 16,15 9-6-16,9 3-37 16</inkml:trace>
  <inkml:trace contextRef="#ctx0" brushRef="#br0" timeOffset="51779.567">12573 8589 320 0,'-7'-88'121'0,"7"88"-95"0,3-62 25 0,-3 49 4 16,4-6-14-16,0 7 1 15,-8 5-22 1,-3 23-11-16,-4 19-7 0,-3 21 1 15,0 13 2-15,-3 6 4 16,-1 16-2-16,0 13 1 16,1-4-7-16,-1-9-1 15,11-13-9-15,3-12-4 16,4-6-46-16,7-23-19 16,11-18-97-1</inkml:trace>
  <inkml:trace contextRef="#ctx0" brushRef="#br0" timeOffset="52108.64">12538 9201 352 0,'-7'18'132'0,"17"-11"-103"0,18 2 10 15,-6-9-2-15,16-3-14 16,12-6-1-16,3-4-4 15,-7-9 0-15,-4 0-9 16,-7-9 3-16,-10-7 2 0,-7 0 10 16,-11 4 7-16,-11 3-12 15,-14 9-3-15,-13 12-10 16,-15 20-2-16,-4 18 0 16,5 13 0-16,6-1-5 0,11 1-1 15,10-3-2-15,14-4 0 16,15-2-17-16,14-7-9 15,6-6-24-15,5-4-11 16,3-5-49-16,-1-1-22 16,5 7-5-1</inkml:trace>
  <inkml:trace contextRef="#ctx0" brushRef="#br0" timeOffset="52513.966">13123 9313 320 0,'-17'-9'121'0,"13"6"-95"0,1-3 22 0,3-4 5 16,-4 7-20-16,1-9-4 0,-1-1-8 15,1-3-2-15,3-2-10 16,0-8 8-16,3-5 5 0,4-3-2 16,7-1 0-16,4 1-5 15,0 5 1-15,-1 4-5 16,-3 7 1-16,0 2-7 15,0 6-1-15,-3 10-2 16,-4 13 1-16,0 15-2 16,0 7 2-16,4-1-2 15,3 1-1-15,7-4-2 16,4-6 1-16,3-6 1 16,4-7 0-16,10-5 0 15,4-7 2-15,3 0-3 16,-6 3 0-16,-12 3 3 15,-9 7 1-15,-15 5-1 0,-14 8-2 16,-8 5-8-16,5 0-3 16,3-3-56-16,7-9-25 15,7-6-55-15,11-4-22 16,3-2 30 0</inkml:trace>
  <inkml:trace contextRef="#ctx0" brushRef="#br0" timeOffset="55322.086">20101 3808 160 0,'39'-29'63'0,"-39"29"-49"0,35-22 11 0,-28 16 2 0,4 3 0 15,-4-3 1-15,4 6 2 16,-4 0 1-16,14 0-16 16,-3 0 13-16,27 0 6 0,33 0-5 15,42-10 0-15,14 1-10 16,32-1-1 0,7 10-11-16,0 0-4 0,6 7 0 15,-23 5 0-15,-29 4 12 16,-29-4 5-16,-27 4 5 15,-29-3 4-15,-31 6-4 16,-46-4-1-16,-29 4-13 16,-38-3-7-16,-32 3 0 15,-29-1-1-15,-23 1-1 16,6-3-2-16,-4-7 5 0,61-3 1 16,27 1 0-16,12-4-1 15,17 0-6-15,35-3 1 16,39-6 0-16,39-10 2 15,56-6-1-15,29-6 2 16,42 0-4-16,-1-4 0 16,12 1 1-16,-11 3 0 15,-43 3 0-15,-38 6 2 16,-46 3-1-16,-57 10 2 16,-31 9-2-16,-57 13-1 15,-14 3-4-15,-24 2-2 16,-1 11-63-16,29-7-29 15,42-13-96 1</inkml:trace>
  <inkml:trace contextRef="#ctx0" brushRef="#br0" timeOffset="56057.423">24518 3952 220 0,'39'-16'82'0,"-14"10"-64"0,20-10 11 16,-20 10-1-16,10-7-3 16,15 13 0-16,31-9-8 15,39-10-2-15,46 10-9 16,31 2-2-16,47-2 2 0,24 3-3 15,-7 6 0-15,3 3 8 16,-31 0 4-16,-49 6 4 16,-50-9 1-16,-46 4 4 15,-56-1 2-15,-8-3-9 0,-84 9-5 16,-84 10-7-16,-40 0-2 16,-34 6 1-16,-51 0 2 15,-13 0 3-15,7 3 2 16,21-6-3-16,49-3-3 15,64-6-2-15,74-13-3 16,57-10-2-16,66-12-1 16,47-9-1-16,62-7 0 15,12 1 3-15,10-1 0 16,-32 10 1-16,-42 9 2 16,-71 13-14-1,-45 9-77-15,-26 3-36 16,-24-9-30-1</inkml:trace>
  <inkml:trace contextRef="#ctx0" brushRef="#br0" timeOffset="57454.134">11511 12631 248 0,'4'-82'93'0,"3"29"-72"0,7-25 27 0,-7 40 7 16,3 7-3-16,1-1 2 15,0 10-15-15,-4 7-4 16,-7 15-20-16,0 0 0 0,-7 44 1 15,0-10-6-15,-22 38-3 16,5-12 0-16,-33 49 0 16,-20 29 3-16,10-25 4 15,14-16-6-15,14-18 0 16,18-13-4-16,17-19-3 16,22-16-3-16,21-15-1 15,10-10 2-15,-3-6 2 16,-7 0-2-16,49-6 0 15,-18 0 3-15,43 2 1 16,-24-2-1-16,48 28-2 16,29 25 1-16,-7 19 1 15,-18 9 1-15,-25-3 3 0,-28 10 8 16,-28 9 5 0,-28-3 4-16,-25-7 1 15,-28-6-7-15,-14-3-2 0,-15 1-9 16,-27-1-4-16,-26 0 1 15,-2-6 0-15,-22-7-1 16,-15-9-2-16,8-9-4 16,-7-10 0-16,-3-15-18 15,17-25-6-15,17-26-12 16,22-15-5-16,14 3 9 16,25-6 4-16,20-10 3 15,12-15 3-15,13-4-20 0,15 1-8 16,14 2-36-16,13-5-15 15,1-4-17 1</inkml:trace>
  <inkml:trace contextRef="#ctx0" brushRef="#br0" timeOffset="57768.716">11684 12129 352 0,'-28'-9'132'0,"31"18"-103"0,15 10 5 16,-4-7-5-16,11 7-13 15,14 6 1-15,10 7-4 16,14-13 0-16,33-4-7 16,17-15 0-16,14-9 4 0,17-7-8 15,1 0-1-15,-15 1-41 16,1 2-18-16,-8 4-111 16</inkml:trace>
  <inkml:trace contextRef="#ctx0" brushRef="#br0" timeOffset="58069.543">13617 11994 324 0,'-24'29'123'0,"2"5"-95"0,-13 13 9 0,17-22 0 16,-3 19-14-16,-7 19-1 15,-4 21-2-15,-3-5 0 0,0 2-11 16,7-5 3-16,10-1 4 16,14-12-8-16,15-10-2 15,10-9-4-15,14-10-2 0,22-9 1 16,13-9-1-16,-13-3-9 16,17-10-4-16,-11 3-31 15,1-12-11-15,-11 3-32 16,0-13-12-16,-7 0-31 15</inkml:trace>
  <inkml:trace contextRef="#ctx0" brushRef="#br0" timeOffset="58308.925">14171 12110 404 0,'-42'-9'151'0,"31"9"-118"0,-6 6 7 0,13-3-7 16,-3 13-13-16,-4 6 1 15,-6 34-1-15,-4 29 0 16,-1 12-11-16,-6 38-1 0,-4 22 2 16,-13 22-6-16,-12 9 0 15,-10 9-2-15,0 7-2 16,7-28-2-16,14-13 1 16,14-16-28-16,15-22-10 15,13-27-38-15,15-29-16 16,14-22-79-1</inkml:trace>
  <inkml:trace contextRef="#ctx0" brushRef="#br0" timeOffset="58761.711">14587 12314 356 0,'-7'-88'132'0,"7"76"-103"0,-14 12 7 15,4 6-1-15,-12 29-14 16,-6 34-2-16,-4 21-3 16,1 39 0-16,-5 25-8 15,-2 24 1-15,-1 11 4 0,7 11-5 0,11-2-2 16,17-29 3-1,19-18 2-15,9-20 0 16,26-21 3-16,27-29-3 0,11-30-1 16,8-42-4-16,13-25 1 15,11-34 0-15,-7-38 1 16,-7-15 7-16,-15-41 4 16,-20-19-9-16,-29-51-3 15,-28-21-5-15,-35-16 1 16,-46 1-13-16,-21 40-3 15,-11 53 1-15,-21 63 3 16,7 44-6-16,18 40-3 16,18 20-26-16,17 8-11 15,21 14-48-15,21 12-22 0,22-4-31 16</inkml:trace>
  <inkml:trace contextRef="#ctx0" brushRef="#br0" timeOffset="59584.549">15812 13249 244 0,'-8'-26'90'0,"5"11"-70"16,-4-7 21-16,3 6 4 0,1 7 1 15,-1-10 4-15,4 9-12 16,0 1-3-16,0 3-20 16,0 3 2-16,0 3 1 0,0 6 1 15,-7 10 1-15,-3 9-3 16,-8 34 2-16,-7 17-4 16,-6 14 1-16,-5 20 0 15,8 12-1-15,10-12-1 16,18-22-1-16,15-10-3 15,16-15-1-15,8-19-1 16,14-16 2-16,18-15-3 16,6-13 1-16,1-22-3 0,-8-25 2 15,-3-19-2-15,-3-9 2 16,-4-19-2-16,0-29 0 16,-14 4-3-16,-11 6-2 15,-7 7 1-15,-10 21 1 16,-8 22 5-16,-6 23 4 15,-4 24-9-15,-7 19-2 16,0 13-1-16,0 15 0 16,-4 26 3-16,1 30 1 15,-1 4-1-15,0 28-2 16,4 13 1-16,0-6-1 16,4 2 2-16,6 4 1 0,8-16-4 15,14-16-1 1,3-25-17-16,7-18-7 0,4-20-45 15,-4-18-16-15,-3-19-140 16</inkml:trace>
  <inkml:trace contextRef="#ctx0" brushRef="#br0" timeOffset="61224.108">17145 11201 240 0,'7'-38'90'0,"0"16"-70"0,7-15 15 0,-7 21 0 16,0 0-1-16,-3 4 5 15,-1 6 0-15,-3 12 3 0,0 10-23 16,-7 6 3-16,-3 15 1 15,-8 4-8-15,-7 15-3 0,-6 20-3 16,-1-1-1-16,0-3-2 16,4-6 1-16,7-7 0 15,10-5 1 1,15-7 0-16,13-10 2 0,15-12-1 16,7-9 2-16,7-13-6 15,7-3-1-15,7-3-2 16,0-6-2-16,-7-1-26 15,-8 1-12-15,-6-4-34 16,-11 1-15-16</inkml:trace>
  <inkml:trace contextRef="#ctx0" brushRef="#br0" timeOffset="61475.719">17734 11000 400 0,'11'-37'151'0,"-8"27"-118"0,4 10 16 0,-3 0-1 15,3 19-14-15,-4 19 0 16,-3 9-19-16,-7 12-7 16,-3 39-5-16,-4 2 0 0,-4 7 0 15,-7 15-1-15,-6 9 1 16,-5-5-18-16,-6 6-6 0,-4 9-28 15,0-10-9-15,7-11-22 16,4-4-10-16,14-4-64 16</inkml:trace>
  <inkml:trace contextRef="#ctx0" brushRef="#br0" timeOffset="61809.1">18062 12819 272 0,'14'-113'101'0,"-3"66"-78"0,3-19 26 0,-7 44 9 16</inkml:trace>
  <inkml:trace contextRef="#ctx0" brushRef="#br0" timeOffset="62031.442">18115 12571 587 0,'4'35'55'0,"-1"40"-28"15,1 19-9-15,-1 13-4 0,1 27-5 16,-1 1-1-16,1 0-4 16,3-3-3-16,3-16 4 15,5-19 4-15,6-22 4 16,7-25 2-16,11-28 0 15,10-34 1-15,11-23-2 16,4-24 1-16,3-38-6 16,3-13-1-16,1-31-4 15,-8-7-3-15,-13 17-25 0,-8 27-9 16,-17 20-38-16,-11 11-17 16,-11 26-108-1</inkml:trace>
  <inkml:trace contextRef="#ctx0" brushRef="#br0" timeOffset="62405.88">19392 11013 372 0,'18'-16'140'0,"-11"19"-109"0,-4 10 7 15,-3-1-3-15,-7 10-14 16,-7 7-2-16,-7 2-5 16,-7 16 1-16,-4 3-8 15,4 16 5-15,3 0 3 0,8-7-5 16,6-5-1-16,11-10-1 15,11-4 0-15,13-8-4 16,12-7-3-16,9-6 0 16,8-10 1-16,-3 0-6 15,-1-2-1-15,0-7-29 0,4-7-13 16,-3-2-30-16,-4-3-15 16,-4-10-69-1</inkml:trace>
  <inkml:trace contextRef="#ctx0" brushRef="#br0" timeOffset="62632.037">20126 10815 360 0,'-25'0'134'0,"18"3"-104"0,-3 7 14 0,6-4 0 15,1 13-14-15,-4 19 0 16,-4 15-8-16,-7 10-2 0,-10 15-11 15,-11 41-5-15,-7 0-1 16,-6 13-2-16,-1 12 2 0,7-9-24 16,7-10-11-16,7-5-38 15,7-20-16-15,11-15-81 16</inkml:trace>
  <inkml:trace contextRef="#ctx0" brushRef="#br0" timeOffset="63489.091">20186 12995 256 0,'7'-85'96'0,"0"41"-75"0,0-28 17 16,-3 50 3-16,-4-3 4 16,0 3 8-16,0 6-7 15,-4 13-3-15,4 16-24 16,0 30 13-16,0 26 5 0,0 10-11 0,0 27-2 16,0 14-12-16,4-4-3 15,-1-3-3-15,4 9-1 16,7-12-3-16,8-20 1 15,6-24-2-15,11-31-1 16,6-26 3-16,5-31 0 16,3-15-4-16,0-14 1 15,3-18 2-15,-3-12 1 16,-7 18-4-16,-11 10 1 16,-17 44 0-1,-8 27 0-15,1 14 2 16,0 2-1-16,3-2-1 15,7 2-2-15,11-6 1 16,6-9 3-16,5-10 3 16,3-9 2-16,-1-9 3 0,8-13 1 15,0-22 1-15,-3-18-4 16,-8-7-3-16,-10-7-2 16,-11-18 0-16,-14-22-4 15,-11 0 0-15,-10 3-17 16,-3 0-8-16,3 26-6 15,-1 18-1-15,8 12-24 16,7 10-8-16,11 13-8 16,10 2-2-16,14 10-85 15</inkml:trace>
  <inkml:trace contextRef="#ctx0" brushRef="#br0" timeOffset="64088.845">22006 11392 396 0,'-17'-28'148'0,"13"22"-115"0,1-4 6 0,3 7-3 15,0-3-13-15,0 6 1 0,0 0-9 16,0 0-2 0,10-3 2-16,11-7 0 0,18-2-2 15,25-1 0-15,10 4 1 16,0 3 4-16,-4 6-6 16,-6 6 1-16,-18 6 1 15,-18 10 1-15,-17 10 0 16,-15 5 4-16,-17 7-11 15,-21 0-2-15,-15-3-4 16,-3-3 1-16,7-4-2 16,11-3-1-16,10-5-4 15,11-1-2-15,10 0 0 16,15-3 4-16,14 6 1 16,17 0 1-16,11 10-3 15,3 2 2-15,0 8 1 16,-3-1 2-16,0-7 1 0,-4 4 1 15,-6-6 0-15,-8-4 0 16,-14-5 2-16,-3 2 3 16,-15-3-2-16,-13-3-2 15,-8-3-2-15,-18-6 0 16,-24 3-2-16,-14 3-1 16,-3 0 1-16,-19-1-1 15,-6 5-11-15,7-8-5 16,17 1-25-16,18-3-9 15,18-7-51-15,13 1-20 16,19-7-80 0</inkml:trace>
  <inkml:trace contextRef="#ctx0" brushRef="#br0" timeOffset="65034.818">1069 12182 280 0,'46'-15'104'0,"0"18"-81"0,21 6-8 0,-29-2-9 16,5 5-6-16,20 1 0 16,29 2 2-16,17 1 1 0,25-7-1 15,29-5 12-15,24-14 5 0,28-6 4 16,39-9 1-16,7-9-9 16,21-10-2-16,50-16 10 15,21-2 5-15,6 2-12 16,5 4-4-16,6 6-8 15,18-4-1-15,7-5-3 16,-3-7-1-16,-25-16 1 16,-18 4 0-16,-24 9-3 15,-47 12 0-15,-55 14-34 16,-47 8-15-16,-49 10-33 16,-53 6-89-1</inkml:trace>
  <inkml:trace contextRef="#ctx0" brushRef="#br0" timeOffset="65455.329">1528 10753 324 0,'-32'37'121'0,"49"-9"-95"16,26 26-6-16,-15-26-11 0,35 13-12 15,8 6 2-15,35 3-1 16,24 0-2-16,19 10 3 15,34 2 0-15,15 11 3 0,24 2 5 16,32 0 4-16,10-6 13 16,33 6 10-16,27-3-12 15,11 10-2-15,4 3-10 16,3-4-4-16,18-3-3 16,-25-9 0-16,-17-3-11 15,-8 0-4-15,-42 3-43 16,-21 0-18-16,-24-6-29 15,-33 0-12-15,-21-7 11 16</inkml:trace>
  <inkml:trace contextRef="#ctx0" brushRef="#br0" timeOffset="66416.3">6022 12860 324 0,'-131'-25'123'0,"82"25"-95"0,-18-7-11 16,28-2-9-16,-21-4-8 16,-17 1 2-16,-8 2-1 15,-14-8-1-15,-24 2 1 16,-4-3-4-16,-18-3 2 0,-21 0 1 16,4 0 2-16,-25-3-3 15,4 0-2-15,-22 3 4 16,7-3 1-16,-10 0 2 15,0 6 2-15,3 0-1 16,-13 10 2-16,13 9-4 0,-10 9 0 16,7 7-3-16,-7 6-1 15,24 3 5-15,15 0 2 16,6 3 2-16,19 7 0 16,17 3-7-16,21 5-2 15,10 4 0-15,19 16 0 16,13 0-2-16,4 3 2 15,18 18-1-15,3 17-2 16,7 5 3-16,11-5 0 16,10 21-2-16,8 6 2 15,3-5-1-15,10-1 0 0,8 16 0 16,10-3 0-16,14-10 22 16,15 4 8-16,-19-35 2 15,89 47 0-15,28 16-13 16,29 0-3-16,-1-10-6 15,8-19-3-15,13-12 0 16,-3-12-1-16,18-10-5 16,-4-12 1-16,14-4 4 15,-3-22 2-15,24-12 4 16,15-19 1-16,7-15-5 16,31-20-2-16,18-21 4 15,-7-7 5-15,21-2-12 16,-7-7-2-16,-18-10-5 15,15 1-1-15,-18-26 10 0,-4-15 5 16,-14-7-1-16,-21-15 1 16,-7-25-5-16,-17-6 0 15,-36-13-1-15,-14-7-2 16,-25-2-2-16,-32-16 1 16,-34 12-4-16,-33 4-1 15,-31 2-2-15,-46 17 2 16,-50-4-1-16,-27 0 0 15,-68 13-5-15,-35 18 0 16,-50 17 6-16,-52 5 3 16,-32 10-2-16,-4 22-1 15,4 28-4-15,-14 28-1 16,21 29-16-16,25 9-6 0,28 6-42 16,28 4-16-16,14-7-54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49:10.0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2096 7420 164 0,'7'-29'63'0,"0"23"-49"0,0-6 18 0,0 5 7 0,3-2-5 16,-3 0 1-16,0 5-1 15,0-2 2-15,1-3-20 16,-1 2 8-16,-4 1 6 0,-3 6-1 16,0 0 3-16,-3 13 13 15,-4 15-16 1,-4 35-7-16,0 18-1 16,-3 16-2-16,4 29-4 15,3 9 1-15,0-1-7 16,3 20-3-16,4-7-6 15,0-18 0-15,-3-13 0 16,-1-9 2-16,0-10-1 16,1-19 2-16,-1-12-24 15,4-25-8-15,4-16-50 16,-1-22-19-16,8-9-77 16</inkml:trace>
  <inkml:trace contextRef="#ctx0" brushRef="#br0" timeOffset="735.42">2702 7652 276 0,'-14'-44'104'0,"14"22"-81"0,0-16 12 0,7 22-2 16,4-5-5-16,3 2 3 16,7 0-4-16,11 0 1 15,-4-3-16-15,14 0 9 0,22 3 5 16,6 1 3-16,5 11 3 15,-5 7 0-15,-6 25 0 16,-11 22 0-16,-8 26 0 16,-16 5-9-16,-12 7-3 15,-6 15-10-15,-11 3-2 16,-14-2-2-16,-15-7-1 16,-23 6-3-16,-12 7 1 15,-3-10-2-15,4-9 2 16,-1-19-2-16,4-10 2 15,7-15-2-15,7-16-1 0,15-15-2 16,9-22 1-16,15-20-1 16,18-15 0-16,10-3 0 15,11 0 0-15,14 3 0 16,14 10 0-16,7 9 4 16,-4 15 3-16,-6 20 0 15,-8 21 0-15,-10 19-3 16,-7 4 1-16,-4 5 0 15,-7-5 3-15,-10-4-10 16,-1-9-4-16,1-13-23 16,-4-3-7-16,0-13-27 15,0-5-9-15,-4-7-16 16,4-10-4-16</inkml:trace>
  <inkml:trace contextRef="#ctx0" brushRef="#br0" timeOffset="1934.948">1901 10191 252 0,'-35'-22'96'0,"21"13"-75"0,0-4 23 0,10 7 7 16,4-3-16-16,4-4-3 15,7-6-9-15,6-6-3 16,11-9-11-16,8-7 3 0,24-3 4 16,14 7 5-16,3 5 2 15,-6 13 5-15,10 13 3 16,0 22 0-16,-7 28 3 15,-10 18-9-15,-25 1-6 16,-18 19-6-16,-25 18-3 16,-13 3-6-16,-8-2-3 15,-14 2 0-15,-10 4 1 0,-11-4-1 16,-11-12-1-16,8-15 1 16,6-17 1-16,11-12-1 15,4-15 2-15,10-14-2 16,11-15-1-16,7-15-2 15,10-16-1-15,15-13-1 16,10 3 3-16,22 7 0 16,9 3 1-16,-2 6 2 15,-4 6 1-15,0 16-1 16,-11 10-2-16,4 15 3 0,-8 6 0 16,-6 0-26-16,-4-2-11 15,0 2-38-15,1-12-15 16,2-7-47-16,-3-12-19 15,-3-12 12 1</inkml:trace>
  <inkml:trace contextRef="#ctx0" brushRef="#br0" timeOffset="2447.408">2977 10107 164 0,'-3'-16'63'0,"3"0"-49"0,3-2 16 0,1 8 5 0,3-6 1 15,0-5 0-15,0-8 5 16,4-2 1-16,-4 9-22 16,0-3 13-16,-4 6 4 0,-6 3-2 15,-4 4 2-15,-7 9-10 16,0 9-2-16,-4 13-10 15,-3 15-2-15,-4 13-3 16,4 19 1-16,-7 6-2 16,-1 22 0-16,5 19-3 15,6 0 1-15,11 3 0 16,7 6 3-16,11-9-3 16,13-15 1-16,15-20-3 0,21-15 0 15,18-13-1-15,-4-19 0 16,7-6 2-16,-3-22 3 15,3-15 5-15,3-35 3 16,-10-19 0-16,-10-3-1 16,-11-19-6-16,-7-18-2 15,-29-4-4-15,-27 0-1 16,-33-18-1-16,-17-1-2 16,-10 16-2-16,-15 16-1 15,-14 15-9-15,15 29-3 16,13 15-10-16,11 16-4 15,21 10-50-15,11 9-22 16,14 6-103 0</inkml:trace>
  <inkml:trace contextRef="#ctx0" brushRef="#br0" timeOffset="9443.931">4060 8251 184 0,'0'-22'71'0,"4"12"-55"0,-4-2 22 0,0 5 5 15,0 1-4-15,0-3 0 16,0 2-7-16,0 4 0 15,0 6-18-15,0 10 3 0,4 12 3 16,-1 10-2-16,1 21 1 16,-4 22-4-16,0 7-1 0,-4-3-6 15,-3-4-3-15,-7 7-5 16,3 2 0-16,-6-2 2 16,-4-10 3-16,3-12-20 15,4-10-7-15,0-9-22 16,3-9-8-16,4-13-25 15,3-13-9-15,12-18-29 16</inkml:trace>
  <inkml:trace contextRef="#ctx0" brushRef="#br0" timeOffset="10044.814">4770 7652 172 0,'-11'-29'66'0,"7"14"-52"0,1-4 25 0,3 6 10 0,3-2-14 15,1-4-3-15,7-3-5 16,-1 0-2-16,1-3-14 16,10 0 7-16,14 3 4 15,18 3 2-15,0 10 3 0,7 15-6 16,0 22-3-16,-7 29 5 15,-4 18 5-15,-10 13 2 16,-11 21 4-16,-14 4-9 16,-14-3-3-16,-14-10-13 15,-14 4-3-15,-14-1-4 16,-8-9 1-16,-3-15 0 16,4-20 1-16,0-9-2 15,10-15 1-15,11-16-2 16,-1-16-1-16,8-9-2 0,14-19 1 15,14-10-1-15,21-6-2 16,18 10 0-16,11 3 3 16,3 6 0-16,-4 9 3 15,-3 10-1-15,-11 9-1 16,-3 13-6-16,0 13-1 16,-14-1-50-16,-4 10-22 15,-3-10-23-15,-4-9-10 16</inkml:trace>
  <inkml:trace contextRef="#ctx0" brushRef="#br0" timeOffset="10329.22">5775 7442 328 0,'-4'-13'123'0,"4"13"-95"0,-10 9 9 15,10-2 0-15,-4 5-14 16,1 4-4-16,-1 12-8 16,1 7-3-16,-1 5-4 15,1 1-3-15,-1 3 2 0,4 0 2 16,0 0 2-16,4-3-3 16,3-4-1-16,3-5-1 15,12 2-2-15,-12-9 3 16,25-3 2-16,4-6-2 15,0-7-2-15,-11-3-42 16,0-2-20-16,-3-8-108 16</inkml:trace>
  <inkml:trace contextRef="#ctx0" brushRef="#br0" timeOffset="10583.325">6234 7348 312 0,'-11'-16'115'0,"7"13"-89"0,1 0 8 0,3 3-1 16,0 6-8-16,0 6 0 15,0 10-5-15,0 19 0 0,0 22-11 16,0 21 6-16,-11 11 4 0,-3 33-10 16,-10 7-2-16,-15 9-3 15,0 13 0 1,4-22-2-16,6-22 1 0,5-22-22 15,10-19-9-15,10-19-50 16,11-19-22-16,4-21-52 16</inkml:trace>
  <inkml:trace contextRef="#ctx0" brushRef="#br0" timeOffset="10945.467">6629 8407 356 0,'7'-28'134'0,"-7"25"-104"0,3-3 7 0,-3 6-2 15,4 6-8-15,-4 6 2 16,0 23-10-16,-7 28-1 0,-4 12-11 16,-6 10-4-16,-5 24-2 0,1 4 1 15,0-3 1-15,10-13-17 16,1-3-7-16,3-6-70 15,7-22-29-15,0-22-38 16</inkml:trace>
  <inkml:trace contextRef="#ctx0" brushRef="#br0" timeOffset="11859.245">7355 7432 260 0,'-60'-3'99'0,"46"3"-77"0,-14 6 20 0,21-6 3 16,0 3-8-16,0 1 1 16,7-4-13-16,11-7-3 15,17-2-13-15,21-4 6 0,22-5 2 16,13-1-3 0,19 6 0-16,6 7 0 0,-7 15 4 15,-17 7-1-15,-18 3-1 16,-21 12 7-16,-21 10 3 15,-22 18-10-15,-24 1-2 16,-21-3-6-16,-4-1-3 16,-4-9-5-16,8 0-2 15,10-9 1-15,4-7 2 16,10 3-5-16,8-8 1 16,6-1 1-16,11-3 1 15,15 3 1-15,16 6 0 0,15 4-3 16,7 2 2-16,-7 7 1 15,0-3 0-15,-4 0 0 16,-6-7 0-16,-11 7 6 16,-15 0 4-16,-10 2 1 15,-7 8 1-15,-10-4-4 16,-12-3-3-16,-13-4 0 16,-14-2 1-16,-11-7-3 15,0-2-2-15,3-11 0 16,1-8-1-16,3-7-27 15,4-13-11-15,6-5-21 16,12-10-8-16,13-3-2 16,14-1 0-16,15-2-1 0,10-7 1 15,18 7-59 1</inkml:trace>
  <inkml:trace contextRef="#ctx0" brushRef="#br0" timeOffset="12280.739">9031 7529 316 0,'28'-87'118'0,"-14"52"-92"0,-3-15 4 0,-7 31-3 16,-4-6-7-16,-4 0 0 16,-7 3-4-16,-3 6-2 0,-10 16-8 15,-12 16 3-15,-13 9 1 16,-7 13 6-16,-1 34 2 0,-6 19-3 15,-4 22 1-15,-11 34-7 16,7 7-1-16,15 6-4 16,28-4-1-16,31-27 3 15,25-23 3-15,15-24-2 16,27-19 1-16,22-19 1 16,0-22 2-16,-8-13 1 15,-2-28 2-15,-5-15 2 16,-13-13 2-16,-22 0-4 15,-24 3 2-15,-25-3-7 16,-22-4-1-16,-27 8-6 16,-25-1-2-16,-7 12 0 15,3 17 0-15,4 15-7 16,7 9-3-16,10 10-25 16,25 0-12-16,25 3-40 0,18 0-15 15,14 3-83 1</inkml:trace>
  <inkml:trace contextRef="#ctx0" brushRef="#br0" timeOffset="12551.411">9514 8348 340 0,'15'-38'126'0,"-5"16"-98"0,1-3 17 15,-8 16-1-15,4-1-4 16,-3 7 0-16,-1 6-10 16,-3 16-4-16,-7 19-15 15,-7 24-4-15,-7 20-3 0,-11 6-5 16,-7 6-1-16,-3 12 3 16,0 1 3-16,7-7-25 15,6-15-13-15,8-13-45 16,7-9-17-16,10-7-71 15</inkml:trace>
  <inkml:trace contextRef="#ctx0" brushRef="#br0" timeOffset="13135.703">10375 7517 176 0,'28'-53'66'0,"-10"31"-52"0,10-10 30 15,-14 13 11-15,4-6-2 16,0 7 2-16,-4 5-12 16,0 13-1-16,-7 13-24 15,-4 12-2-15,-6 22 1 0,-8 12-7 16,-6 10-3-16,-8 0-4 16,-7-6 0-16,1 0-2 15,2-4-1-15,12-2 3 0,13-1 0 16,15-12 1-16,10-13 0 15,11-9-2-15,10-12 1 16,14-1 0-16,15-9 1 16,0-3-2-16,-8-3-2 15,-7-4-32-15,-10 1-14 16,-7-1-59-16,-7 1-22 16,-4 3 0-1</inkml:trace>
  <inkml:trace contextRef="#ctx0" brushRef="#br0" timeOffset="13420.714">11162 7357 268 0,'7'-31'101'0,"-4"21"-78"0,1 4 11 16,-4 6 1-16,0 0-6 15,-4 3 1-15,-3 6-2 16,-7 7 0-16,-3 12-15 15,-4 32 1-15,-1 15 2 0,-2 16-2 16,-5 16 2-16,-2 18-9 16,2 1-2-16,1-7-3 15,7 9-2-15,7-9 1 16,7-18-1-16,7-17-14 0,3-15-3 16,1-15-31-16,3-20-14 15,4-6-47-15,-1-21-20 16,4-17 17-1</inkml:trace>
  <inkml:trace contextRef="#ctx0" brushRef="#br0" timeOffset="14125.658">11783 7520 196 0,'7'-19'74'0,"-4"10"-58"0,1 6-2 0,-1-4-5 0,1-2 12 16,3 6 9-16,0-7 2 15,0 1 3-15,-3 0-19 16,-4-1 11-16,0 1 5 0,-4 2-1 16,1 1-1-16,-8 3-14 15,-7 6-5-15,-6 7-7 16,-15 15-1-16,-3 12-3 15,-1 17-1-15,-3-1 1 16,0 0 0-16,1-6 0 16,2-6 0-16,12-10 4 15,6 1 2-15,11-10-5 0,7 0-2 16,14-10 0-16,7 7 2 16,7-10 2-1,7 1 1-15,11-1 0 0,10 7 0 16,8 6 0-16,3 12 0 15,-4 10-5-15,-6 6-1 16,-8 4 5-16,-7 5 3 16,-10-2-1-16,-7 2 2 15,-8 1 5-15,-6 3 4 16,-8-7 3-16,-10-3 1 16,-7-9-3-16,-4-9 2 15,-7-10-10-15,-3-6-3 16,-4-10-2-16,1-6 0 15,2-6-5-15,8-6 1 16,3-10 0-16,4-13 0 0,7-8-3 16,11-11 0-16,6-5-1 15,18-25 3-15,18-23 0 16,18-3 3-16,6-18-3 16,4-13 0-16,14 3-1 15,4-6 0-15,-8 6 2 16,-24 10 0-16,-24 28 2 15,-33 25 1-15,-21 25-6 16,-13 21 0-16,-12 33-1 16,-13 15 2-16,3 9-23 15,10-3-9-15,15 7-33 16,17-7-15-16,22-3-88 16</inkml:trace>
  <inkml:trace contextRef="#ctx0" brushRef="#br0" timeOffset="14592.811">12517 8254 316 0,'38'-72'121'0,"-9"28"-95"0,6 3 18 16,-21 28 2-16,4 4-16 15,-1 9-5-15,4 16-10 16,-6 12-5-16,-8 19-5 0,-11 6-4 0,-14 26 2 16,-10 11 2-1,-7 8 2-15,0-7-6 0,-1 0-2 16,1 6-7-16,7-9 0 15,7-13-36-15,7-12-15 16,3-20-47-16,11-14-19 16,14-26 10-1</inkml:trace>
  <inkml:trace contextRef="#ctx0" brushRef="#br0" timeOffset="15072.362">13589 7617 264 0,'46'-85'101'0,"-25"54"-78"0,4-6-7 0,-15 21-8 0,-3-3 0 16,0-3 5-16,-7 0 13 16,-7 3 6-16,-7 10-16 15,-10 6 2-15,-12 12 2 0,-3 16 2 16,-3 19 2-16,-4 16-9 15,-7 18-2-15,-10 4-5 16,-8 18 0-16,4 22-3 16,11-12 2-16,10-3-2 15,18-4 0-15,17-9-3 16,22-12 1-16,21-7 0 16,10-19 1-16,4-18 2 15,3-16 1-15,11-19 1 0,7-25 0 16,0-6-2-16,-10-7-1 15,-19 1 5-15,-16-4 6 16,-26 1-2-16,-17 2 0 16,-14-2-8-16,-8 2-2 15,-13 16-7 1,-8 16 0-16,1 6 1 0,3 7 3 16,10 8-5-16,12 1 1 15,13 3-30-15,14 0-11 16,11 3-17-16,11 0-5 15,10 4-15-15,7-4-4 16,4-3-44 0</inkml:trace>
  <inkml:trace contextRef="#ctx0" brushRef="#br0" timeOffset="15478.733">14369 7366 352 0,'-18'-40'132'0,"11"24"-103"0,-14 10 3 16,10 6-6-16,-10 9-14 16,-11 10-2-16,-14 12-1 0,-6 29-1 15,-5 15-4 1,15-19 8-16,-11 48 5 0,7 15-5 0,14-3-2 15,18-16-5-15,18-9-2 16,24-12 8-16,32-17 4 16,14-15-1-16,11-12 0 15,17-22 0-15,7-10 4 16,-6-19-1-16,-12-12 1 16,-3-26-5-16,-10-15 0 15,-25-6-6-15,-25-3-2 16,-21-19-2-16,-24-13-3 15,-29 0-21-15,-28 0-9 16,-4 7-27-16,-3 28-11 16,-11 21-13-16,-7 29-2 15,4 16-74 1</inkml:trace>
  <inkml:trace contextRef="#ctx0" brushRef="#br0" timeOffset="16334.241">4237 10699 316 0,'14'-40'118'0,"0"18"-92"0,-3 3 6 0,-4 13-4 15,3 6-7-15,-3 9 2 0,4 13-9 16,0 9-1-16,-4 13-7 16,-4 19-2-16,-3 9 0 15,-7 6-2-15,-7 1 1 0,-7 9-2 16,-14 15 2-16,-4-9-22 15,0-12-9-15,11-13-33 16,-4-22-13-16</inkml:trace>
  <inkml:trace contextRef="#ctx0" brushRef="#br0" timeOffset="16633.484">4875 9919 288 0,'18'-32'107'0,"-11"29"-83"0,0 6 13 0,-3 0 1 16,-4 13-16-16,-4 9-4 16,-3 16-11-16,-7 3-3 15,0 6-2-15,-7 10-2 0,3 2 1 16,0 10-1-16,4 4 0 15,7-4-3-15,7-19 2 16,11-6 1-16,14-16 0 16,27-15 2-16,15-19 1 15,8-13-1-15,-12-9 1 16,1-3-24-16,-15-3-8 0,-3 9-118 16</inkml:trace>
  <inkml:trace contextRef="#ctx0" brushRef="#br0" timeOffset="16918.696">5525 9793 268 0,'14'-12'101'0,"-4"9"-78"0,1 3 20 15,-8 3 2-15,-6 3-12 16,-4 10-2-16,-4 15-9 15,-3 25-4-15,-14 13-10 0,0 10-1 0,-1 24 0 16,1 16-3-16,0 4-3 16,0 2 0-16,3 7 1 15,0-10-3-15,8-12 0 16,6-19-19-16,1-7-7 16,-1-18-13-16,7-16-2 15,8-21-22-15,10-20-7 16,4-18-44-1</inkml:trace>
  <inkml:trace contextRef="#ctx0" brushRef="#br0" timeOffset="17338.658">6033 10044 272 0,'-22'-50'101'15,"8"31"-78"-15,-10-6 11 0,9 22 1 0,-6 3-12 16,-3 9-1-16,-5 16-9 16,1 13-3-16,-4 9-5 15,-3 16-2-15,0 18 1 0,0 23 4 16,6-4 3-16,12-3-4 16,13 4 1-16,15-11-5 15,10-11-2-15,18-16 4 16,21-16 1-16,14-22 4 0,3-22 1 15,1-22 1-15,-4-15 2 16,7-14 4-16,-7-20 1 16,-7-23-10-16,-17 0-5 15,-15 0-1-15,-28-22 0 16,-14-3-1-16,-25 9-2 16,-7 10-10-16,-13 12-6 15,-12 20 1-15,-3 21 1 16,-7 19-11-16,21 21-6 15,7 8-17-15,18 21-5 16,17 15-14-16,18 11-3 16,11 11-44-1</inkml:trace>
  <inkml:trace contextRef="#ctx0" brushRef="#br0" timeOffset="17562.368">6720 10596 384 0,'4'-28'145'0,"-4"18"-112"0,-4 17-1 16,1-4-9-16,-1 15-12 15,-6 17 1-15,-4 9-7 16,-7 19-3-16,-8 18-1 16,1 1-1-16,0-4 2 0,3-3-1 15,4-3-1-15,7 7-35 16,0-10-16-16,7-10-73 15,3-15-31-15,1-9 35 16</inkml:trace>
  <inkml:trace contextRef="#ctx0" brushRef="#br0" timeOffset="18043.832">7832 9975 188 0,'3'-88'71'0,"-6"60"-55"0,-4-10 17 0,3 20 5 16,-6-4 6-16,-5 0 6 15,1 3-5-15,-7 6-1 0,0 7-24 16,0 9 4-16,-4 13 0 0,-3 9-4 15,-4 16-1-15,-7 34-11 16,-3 3-3-16,0 20-3 16,-1 24 1-16,8 3-2 15,17-9 2-15,18-9-2 16,22-10-1-16,16-12 3 16,8-16 2-16,11-22 0 15,20-25 0-15,-3-22 1 16,4-10 1-16,-11-12 10 15,-14-6 4-15,-18-3 4 16,-21-4 4-16,-24-9-11 0,-33 0-3 16,-13 7-11-16,-15 6-3 15,-17 21-3-15,-7 20 0 16,10 11-5 0,8 8 0-16,17 2-28 0,21 0-9 15,14-6-31-15,25 1-12 16,25-8-91-1</inkml:trace>
  <inkml:trace contextRef="#ctx0" brushRef="#br0" timeOffset="18464.032">8664 10132 364 0,'0'-66'134'0,"0"22"-104"0,0-22-2 16,0 41-6-16,0 0-7 16,-7 3 0-16,0 6 1 15,-3 10 0-15,-5 12-8 16,-6 23-3-16,-10 24 1 0,-8 13-1 16,-4 3 0-16,-2 34 8 15,6 7 6-15,14-7 1 16,18-12 0-16,28-9-4 15,18-10-2-15,14-16-8 16,28-12-2-16,21-19 0 16,-6-15 2-16,-8-16-3 0,-4-13 0 15,-2-9 8-15,-12-16 2 16,-17-19-4-16,-28-6-1 16,-25 0-4-16,-21-6-1 15,-25-16-3-15,-35 0-1 16,-11 12-12-16,-7 17-7 15,-10 21-9-15,-1 22-5 16,22 19-32-16,14 13-15 16,25-4-105-1</inkml:trace>
  <inkml:trace contextRef="#ctx0" brushRef="#br0" timeOffset="18973.45">9013 9542 328 0,'-17'-62'123'0,"3"30"-95"0,-18-8 0 16,14 24-6-16,-10-3-9 16,-14-3 2-16,-11-3-4 15,-11 3-1-15,-24 3-6 16,-18 10-1-16,-3 15 3 0,-18 7-1 15,-18 21 2-15,4 26-4 16,-25 21-2-16,1 10 0 0,-1 28-1 16,-28 16 0-16,24 16 0 15,12 24 4-15,27-12 5 16,47 3 8 0,48-12 7-16,43-22 0 0,67-16 1 15,39-16-6-15,57-3-1 16,55-15-8-16,47-19-4 15,46-26 12-15,45-15 7 16,28-25-12-16,8-25-5 16,3-29-3-16,-14-40 1 15,-49 0-3-15,-36-7-2 16,-66-27 0-16,-68-4 1 16,-60-34-1-16,-70-10 2 15,-63-31-18-15,-82 0-6 0,-71 6 1 16,-70 28 4-16,-49 57-7 15,-25 50 1-15,14 38-11 16,57 21-4-16,49 10-112 16,45 4-93-1,54-14 83-15</inkml:trace>
  <inkml:trace contextRef="#ctx0" brushRef="#br0" timeOffset="19710.765">14122 7006 228 0,'42'-25'85'0,"-7"15"-66"0,11-9-6 16,-21 10-6-16,3-7-1 15,4-6 6-15,-4 0-2 16,-7-6 2-16,-14-3-7 16,-10-7 4-16,-18-3 1 0,-22-2 8 15,-31 14 6-15,-10 11 4 16,-19 8 6-16,-31 26-10 15,-7 15-5-15,-39 22-4 16,-3 16 0-16,-33 41-4 16,8 19-1-16,-7 40 7 15,21 22 6-15,39 23-8 16,49-4-1-16,57 12-8 16,66-21-2-16,50-10 0 15,71-6 2-15,52-28 1 0,36-22 3 16,32-32 4-16,27-27 1 15,1-33 3-15,0-27 1 16,10-32-2-16,-21-37 0 16,11-19-7-16,-28-13-4 15,-8-49-3-15,-35-14 0 16,-42-37-2-16,-46-16 2 16,-49-27-4-16,-71-1 0 15,-4 66-1-15,-151-38-2 16,-46 41-2-16,-49 47 1 15,-43 47-32-15,-21 32-13 16,46 43-35-16,35 19-11 16,50 7-83-1</inkml:trace>
  <inkml:trace contextRef="#ctx0" brushRef="#br0" timeOffset="20956.769">5849 14067 196 0,'21'-19'74'0,"-10"13"-58"16,10-7 7-16,-10 7 1 0,3-7-4 16,7-2 3-16,4-4 7 15,3-6 5-15,4-7-18 16,-8-2 10-16,1-4 6 0,0-2-2 15,-4-4-1-15,0-10-12 16,-14-5-4-16,-3-16-2 16,-8-1 0-16,-14 4 2 15,-13 10 2-15,-15 11 2 16,-11 20 1-16,-6 15-6 16,-15 16 0-16,-28 38-6 15,-3 25 1-15,-11 9-10 0,-32 41 0 16,1 25 2-16,-26 37 2 15,-10 26 0 1,11 47 1-16,7-4-7 16,13 16-1-16,36 1-1 0,43-17 4 15,42-27-1-15,56-4 1 16,32-38 4-16,59-27 1 16,33-32 3-16,42-28 3 15,-3-29-11-15,27-18-3 16,-27-25 17-16,6-23 9 15,-13-30-8-15,-22-20-2 16,-21-9-3-16,-25-3 2 16,-35-25-1-16,-31-9 0 15,-29-1-5-15,-46 7-1 0,-35 6 1 16,-35 29 2-16,-29 33-5 16,-6 36-3-16,-29 55-4 15,3 32 1-15,29 7-8 16,29-4-2-16,34-9-23 15,36-13-10-15,45-25-15 16,43-31-6-16,32-28-110 16</inkml:trace>
  <inkml:trace contextRef="#ctx0" brushRef="#br0" timeOffset="21602.639">7606 14032 244 0,'18'-47'90'0,"-4"19"-70"0,7-19 13 0,-11 25 1 0,1-6-7 16,0 0-1-16,-4 3 8 15,-7 6 2-15,-11 6-18 16,-10 13-4-16,-18 19 0 0,-24 28-6 15,-12 16 0-15,-6 18-2 16,-14 38-1-16,-11 19-3 16,-7 38 1-16,11 12 0 15,10 35 1-15,4-4 0 16,21 16 0-16,32-24 0 16,28 2 2-16,28-25-1 15,46-31 2-15,28-26-2 16,36-30 2-16,24-32-2 0,14-32 2 15,18-30-2-15,-21-54 2 16,18-32 5-16,-5-24 4 16,-16-42 7-16,-5-27 3 15,-13-35-9-15,-21-53-5 16,-29-35-5-16,-42-6-2 16,-53-16-6-16,-39 16 1 15,-35 41-7-15,-50 72 0 16,-17 63-2-16,-35 74 3 15,-11 61-1-15,-18 46 0 16,25 38-25-16,32 7-9 16,39-4-56-16,35 0-23 15,46-22-43 1</inkml:trace>
  <inkml:trace contextRef="#ctx0" brushRef="#br0" timeOffset="22534.713">10386 14449 312 0,'7'-28'115'0,"-7"22"-89"0,-7 3 16 0,0 6 2 0,-7 9-13 16,-8 10-3-16,-9 10-3 15,-8 12-1-15,-3 18-13 16,-1 26-4-16,-3 3-1 0,-3 0-3 15,-4 25 0-15,-3 6-1 16,-8-12-2-16,4 0 1 16,7 0 1-16,7-1-3 15,8-5-2-15,6-20-7 16,4-8-4-16,6-14-19 16,5-11-8-16,3-14-30 15,3-9-10-15,8-18-58 16</inkml:trace>
  <inkml:trace contextRef="#ctx0" brushRef="#br0" timeOffset="22803.555">9730 14343 348 0,'-25'28'129'0,"32"13"-100"0,11 18 9 0,-4-34-3 16,10 10-18-16,8 12-2 16,7 31-7-16,-4 7 0 15,1 3-5-15,2 28-2 0,-9 6 0 16,-5 0 1-16,-3 4 1 16,-3 9-10-16,-4-10-3 0,0-12-28 15,0-19-13-15,4-19-26 16,3-15-12-16,4-16-34 15</inkml:trace>
  <inkml:trace contextRef="#ctx0" brushRef="#br0" timeOffset="23703.841">10904 13211 228 0,'11'-35'88'0,"-4"17"-69"0,4-4 22 0,-8 12 3 15</inkml:trace>
  <inkml:trace contextRef="#ctx0" brushRef="#br0" timeOffset="23988.426">10936 13123 488 0,'-10'13'43'16,"-8"9"-23"-16,-10 15-12 0,-8 20-7 15,1 5 1-15,0 1 3 16,0-10 2-16,6 1 3 15,5-10-3-15,10-1 1 16,6-8-1-16,16-7 3 16,13-9-1-16,18 0 2 15,13-10-2-15,5 1 0 16,6-4-5-16,11-6-1 16,1 0-1-16,-12 0-2 15,-10 0 1-15,-7-6 1 0,-18 6-28 16,-7-10-11-16,-7 7-11 15,-3-6-3-15,-4-1 12 16,0 1 9 0,0-1-1-16,0 4 1 0,0-3-55 15,-3 2-48 1,-4 1 43-16</inkml:trace>
  <inkml:trace contextRef="#ctx0" brushRef="#br0" timeOffset="24393.538">11490 13139 288 0,'4'-13'110'0,"-8"13"-86"0,4 3 9 0,0 0 0 0,-4 7-6 15,-3 6 4 1,-3 12-4-16,-4 22-2 0,-4 19-13 15,-7 9-5-15,-6 10-1 0,-8 25-3 16,0 0-2-16,0-7 0 16,4 1 1-16,3 3-1 15,4 0-1-15,7-13-15 16,7-16-5-16,3-9-32 16,8-12-14-16,10-13-82 15</inkml:trace>
  <inkml:trace contextRef="#ctx0" brushRef="#br0" timeOffset="24888.773">11705 14973 260 0,'-3'-50'96'0,"6"12"-75"0,4-12 19 15,0 31 2-15,0 0-7 16,0 1 2-16,4 8-8 16,3 13-1-16,4 13-15 15,-1 15 1-15,5 13 2 0,2 10-4 16,1-1 1-16,0 10-6 15,-1 9-2-15,1 3-2 16,3-6-3-16,0-6 1 16,4-7 1-16,-4-6-1 0,1-6 2 15,-1-12-18-15,-3-1-6 16,-1-9-52-16,-3-7-22 16,1-2-61-1</inkml:trace>
  <inkml:trace contextRef="#ctx0" brushRef="#br0" timeOffset="25235.683">12696 14603 284 0,'8'-25'107'0,"-5"16"-83"0,1-1 19 16,-4 10 6-16,0 6-16 15,-4 7-1-15,-7 15-10 16,-10 44-4-16,-7 16-10 16,-7 16-1-16,-4 34 0 0,-3 3-6 15,-4 15 0-15,-11 11 1 16,1-11 1-16,-4 7-1 15,7-6-2-15,7-19-4 16,7-16 0-16,11-12-36 16,7-6-15-16,7-23-85 15,14-21-61 1,7-23 83-16</inkml:trace>
  <inkml:trace contextRef="#ctx0" brushRef="#br0" timeOffset="26467.47">13607 13267 192 0,'-11'-25'74'0,"4"13"-58"0,-4-4 20 0,8 7 5 15,-4-1-4-15,0 4 3 16,0-3-7-16,3 5 0 15,1-2-2 1,17 3-16-16,10-6 0 0,19-7 1 16,6 0-4-16,11 1 1 15,11-1-2-15,10 10 3 16,0 6-1-16,-10 6 0 16,-11 6 4-16,-18 4 1 15,-14 3 4-15,-17 0 1 16,-18 12-8-16,-22 7-4 15,-13 6-6-15,-4 3-4 16,4-3 0-16,3-1 1 16,4-11-3-16,7 2 0 15,10-6-1-15,7-6 0 0,11 0 0 16,7-3-2-16,11 0 3 16,14 0 0-16,17 3-2 15,8 6 2-15,3 10 3 16,-4 15 1-16,-7 0-4 15,-6-3 1-15,-11-3 6 16,-11-3 6-16,-7-6 3 16,-11-4 3-16,-10-5-8 15,-14-4-3-15,-18-3-2 16,-17-4-1-16,-8 4-2 16,1-6-2-16,-1-3 1 0,-3-1-1 15,-3-6-7-15,3 4-3 16,10-1-27-16,8 1-12 15,17-1-18-15,15 7-9 16,17-7-9-16,17-3-2 16,18 1-50-1</inkml:trace>
  <inkml:trace contextRef="#ctx0" brushRef="#br0" timeOffset="27442.727">15363 14569 252 0,'-31'-4'96'0,"24"-2"-75"0,-4 6 19 15,8-3 4-15,-1-3-12 16,4-1-1-16,4 1-7 16,6 0-3-16,15 0-11 0,21-1 2 0,24 4 2 15,8 0-1-15,10 6 2 16,14 4-8-16,1 5-4 15,-15 7 0 1,-18 3 0-16,-17 6 7 16,-17 10 4-16,-26 12-3 0,-24 9-1 15,-25 4-4-15,-10 3-1 16,-8-3-3-16,-13 12 1 16,-18 16 0-16,-4 3 1 15,11-3-2-15,7-6-2 16,17-1-2-16,15 1 1 15,17-7 3-15,22-12 1 16,31-13 7-16,35-12 4 16,19-13-7-16,23-9-4 15,15-9-2-15,-7-7-1 0,-14 0 0 16,-7 0 2-16,-15-3-6 16,-10 6 1-16,-14-3-28 15,-10-3-11 1,-8 0-17-16,-10-3-6 0,-8-3-24 15,-6-7-11-15,-8-2-23 16</inkml:trace>
  <inkml:trace contextRef="#ctx0" brushRef="#br0" timeOffset="27713.44">15279 15042 332 0,'0'-9'123'0,"10"2"-95"0,12-2 18 0,-5 6 1 16,15-3-12-16,21 2-3 16,17-2-14-16,12 0-6 15,30-4-7-15,23 1-2 0,2 6 1 16,18-3-2-16,-7 6-2 15,-21 6-17-15,-10-3-6 16,-8 3-44-16,-10-3-19 0,-18-12-72 31</inkml:trace>
  <inkml:trace contextRef="#ctx0" brushRef="#br0" timeOffset="28283.262">16859 13195 316 0,'4'-25'121'0,"6"6"-95"0,12-3 14 0,-8 10-3 16,3-4-9-16,8 0-2 16,10 4-6-16,8-1-2 15,2 7-10-15,15 3 4 0,18 6 1 16,3 7 0-16,-10 2 2 16,-15 4-4-16,-17 3 1 15,-21 2 2-15,-25 8 3 16,-25 8-7-16,-11 7-1 15,1 0 1-15,0 3 1 16,3 0-8-16,7-6-1 16,8-3-4-16,9-1 0 0,12 1 0 15,10-1 0-15,11 4 2 16,20 6 0-16,22 16-3 16,11 3 2-16,-4 0 1 15,-7-7 2-15,-18 1 1 16,-10-10 3-16,-18-6 10 15,-17-3 7-15,-26-1-8 16,-27-5-3-16,-15-7-5 16,-3-3-2-16,-17-9-6 15,-12-4 1-15,12-5-16 16,9-4-4-16,12-3-39 16,10 0-14-16,14 3-48 15,4 3-19-15,6 0-18 16</inkml:trace>
  <inkml:trace contextRef="#ctx0" brushRef="#br0" timeOffset="29512.914">17607 12041 348 0,'-92'-47'132'0,"25"28"-103"0,-31-12-8 16,59 15-9-16,-18-5-11 15,-27-1-1-15,-15-4-2 16,-14 11 1-16,-32-4 1 0,-6 3 0 15,-36 4 2-15,-7-1-3 0,-36 4 0 16,1-4 10 0,-21 4 5-16,-11-1 0 15,-4 1 0-15,-24 0-4 0,6 2 1 16,-9 1-8-16,-12 0-2 16,1 0-1-16,-4-1 2 15,-21 1-1-15,3 3-1 16,-3 0 1-16,-17 0-1 15,-8 3 0-15,4 0 0 16,-8 3 0-16,-10 6 0 16,-17 7 0-16,-11 3 2 15,7 6-3-15,0 9 0 16,-8 13 1-16,-2 10 0 0,-11 9-3 16,-4-1 2-16,18-2 1 15,14 3 2-15,7 15-3 16,-11 14-2-16,25-1 4 15,22 0 1-15,-4 25-3 16,10 6 1-16,29 1 2 16,6 8 1-16,-20 42 3 15,27-16 1-15,40 16-3 16,38 2-3-16,4-8-3 16,35 18-1-16,32-10-1 15,42 4 3-15,22 0 0 16,34-3 3-16,22 9 1 0,32-9 3 15,-4-60-1-15,92 72 2 16,21-15 0-16,49-10 1 16,7 6-2-16,50-12-1 15,25-15-1-15,13 11 2 16,50-2-5-16,18-16-1 16,35-10 17-16,21 4 11 15,25-6-23-15,10-20-9 16,25-21 7-16,21-10 7 15,18-18-5-15,24-10-2 16,8-10-5-16,0-2 1 16,3-10 1-16,0-6 0 15,18-7 6-15,13 1 4 16,19-4-3-16,-8-6-2 0,-6-12-2 16,6-16 0-16,18-7 0 15,11-15 1-15,-7-22-2 16,-8-37 1-16,11-10-2 15,7-3 2-15,-24-26-2 16,-25 1 2-16,-32 0-7 16,-32-25 1-16,-42 2-1 15,-56-14-1-15,-26-11-3 16,-55-27 0-16,-33-10-1 16,-52-31 3-16,-53-13 2 15,-50-16 2-15,-49-2 3 16,-56 21 4-16,-85-9 7 15,-57 38 4-15,-80-4-8 16,-82 29-2-16,-74 31-6 16,-56 15-1-16,-39 14-6 15,-11 21-3-15,21 38-30 0,29 15-13 16,24 10-37-16,61 6-16 16,52-12-58-1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49:45.5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1034 10408 228 0,'-22'-3'85'0,"26"3"-66"0,3-7-6 0,0 1-4 16,4-3-2-16,6-7 6 16,8 3 2-16,7-5 0 15,14 5-7-15,0-6 4 0,10 0 1 16,0-6 7-16,29-6 2 15,24-16-7-15,11-19-2 16,39-6-3-16,7-13-1 16,53-12-5-16,13-28-3 15,26-4 0-15,31-12 1 16,29-22-1-16,3 9 2 16,28-9 7-16,18-9 5 15,7 15-7-15,-18 3-4 0,-21 4-3 16,-10 18-1-16,-50 19 0 15,-28 16 0-15,-39 22-11 16,-49 12-3-16,-39 13-22 16,-35 9-7-16,-26 7 1 15,-23 2 0-15,-19 4-75 16</inkml:trace>
  <inkml:trace contextRef="#ctx0" brushRef="#br0" timeOffset="408.728">2660 6231 292 0,'-25'-31'110'0,"39"40"-86"0,11 16-9 0,-7-9-10 16,10 9-9-16,4 13 3 0,10 18-2 16,7 32 1-16,29 19 2 15,7 40 13-15,3 29 6 16,7 49-5-16,18 39-1 0,10 24-5 15,-3 26-3-15,11 15 0 16,10-19-1-16,-3 10 0 16,-8-19 2-16,11-25-3 15,-3-6 0-15,-22-26-12 16,-10-30-4-16,-11-14-73 16,-3-37-33-16,-21-37 3 15</inkml:trace>
  <inkml:trace contextRef="#ctx0" brushRef="#br0" timeOffset="1234.578">8908 6307 196 0,'31'-4'74'0,"-20"8"-58"0,3 5 18 0,-10-9 6 16,-1 9-1-16,-6 10 4 15,-11 3-11-15,-15 6-2 16,-17 19-17-16,-10 16-1 0,-8 6 1 16,-17 6-5-16,-21-3-2 0,0 7-1 15,-4 2-1 1,-7 1-5-16,4-1 1 15,10-12 0-15,14-9 2 16,15-10-1-16,6-6-1 0,15-3-2 16,-1 0 1-16,12 6 1 15,9 0 0-15,12-7 2 16,10 4 1-16,10-9 1 16,8-4 0-16,-1-6-2 15,12-6 1-15,2 6-2 16,4-3-1-16,1-3 1 15,-1 0 1-15,0-1-3 16,0 1 0-16,-3-3-50 16,-4-4-20-16</inkml:trace>
  <inkml:trace contextRef="#ctx0" brushRef="#br0" timeOffset="1697.892">7676 6761 236 0,'22'-34'90'0,"-8"15"-70"0,7-3 4 16,-11 13-3-16,-2 2-9 16,-5 4-2-16,-3 3 3 15,-3 6 4-15,-5 7-9 16,-6 3 2-16,-3 18 1 0,-8 7 5 15,0 9 4-15,1 32-4 16,2 8-1-16,12-2-7 16,10 0-3-16,10 3-2 0,8-3-3 15,3-4 1 1,4-11 1-16,3-14-1 0,4-12 2 16,10-3-2-16,1-13-1 15,10-9 1-15,3-6 1 16,-3-7-43-16,-4-9-19 15,-13-9-85 1</inkml:trace>
  <inkml:trace contextRef="#ctx0" brushRef="#br0" timeOffset="2555.159">7652 9210 160 0,'42'-72'63'0,"-17"34"-49"0,10-12 18 15,-17 31 5-15,-1 0-4 16,-6 4 21-1,-11 15-13-15,-7 9-21 16,-4 10 3-16,-13 9 1 0,-1 10-8 16,-10 3-2-16,-11 6-6 15,-28 12 0-15,-7 16-7 16,-1 13-1-16,-2 0 0 16,-1-3 0-16,0 9 0 15,11 3 2-15,18-9-1 0,6-13-1 16,22-15 3-16,21-10 0 15,18-13 1-15,17-8 2 16,14-7-3-16,-3-7-2 16,18-2 0-16,10-1 1 15,3 4-1-15,-3 0-1 16,-7-4 3-16,-7 7 0 16,-14-3-32-16,-7-4-15 15,-11-2-33-15,-7-4-12 16,-7-3-28-1</inkml:trace>
  <inkml:trace contextRef="#ctx0" brushRef="#br0" timeOffset="3907.076">6999 10006 148 0,'4'-9'57'0,"6"0"-44"0,8-4 10 0,-15 7 0 15,8-4-7-15,0 7 1 16,3-3-6-16,0 3-1 16,0 3-6-16,0 0 4 0,0 0 4 15,0 0 0-15,4 0 1 16,3-6-3-16,4-4 1 16,6-2 3-16,15-7 1 15,7-3-11-15,7-3-1 16,7-7-1-16,4-5 3 15,13-13 0-15,15-13 2 16,0-6-6-16,3 3-1 16,15-3 0-16,6-6 2 15,-13-13-1-15,-1-9 2 16,7 6 2-16,1 0 4 16,-4 0 5-16,-18-3 3 0,-7 6-7 15,-7 10-3-15,-7 12-4 16,-7 10-3-16,-7 8 1 15,-7 5 1-15,-3 2-1 16,-8 0-1-16,-3 7 1 16,-7-4-1-16,-4 3 0 15,-4 7 0-15,-2 6 0 16,-8 3 0-16,-4 4-64 16,-3 2-29-16,-3-6-33 15</inkml:trace>
  <inkml:trace contextRef="#ctx0" brushRef="#br0" timeOffset="4700.967">10276 6429 96 0,'46'-38'38'0,"-10"13"-29"0,9-16 25 0,-20 16 13 0,3-9-8 16,4-13 0-16,0 0-5 16,-4 6-1-16,-7 3-18 15,-10 10 6-15,-15 9 3 0,-13 16-8 16,-22 25-2-16,-28 28-4 15,-14 16-1-15,-4 22-3 16,-17 31-1-16,-8 10-3 16,1 27-2-16,10 7 9 15,25-9 6-15,25-3-3 16,21-13 1-16,35-22-8 16,38-29-3-16,22-27 1 15,36-22 2-15,24-29 2 16,0-25 1-16,7-15-31 15,-11-4-11-15,-24-2-116 16</inkml:trace>
  <inkml:trace contextRef="#ctx0" brushRef="#br0" timeOffset="5196.317">11148 6952 212 0,'-35'-15'79'0,"24"5"-61"0,-3 1 12 15,7 3 2-15,0-1-6 16,0 1-1-16,-4 6-7 15,0 6-3-15,-3 10-9 16,-3 12 0-16,-4 19 1 0,-8 13 1 16,1-1 2-16,0 4-1 15,3-10 0-15,8-5-3 16,13-11 1-16,11-9-4 16,7-9 0-16,7-16 3 15,8-6 3-15,-1-12 2 16,0-17 1-16,4-15 2 15,-4-9 2-15,-7 9-1 16,-10 6 1-16,-8 10-2 0,-3 12-1 16,-7 16-7-16,0 15-4 15,0 10-4-15,0 16-1 16,4-4-1-16,6 1 3 16,8 2-2-16,3-5 1 15,7-4-31-15,4-6-13 16,3-6-61-16,7 2-26 15,-7-8 8 1</inkml:trace>
  <inkml:trace contextRef="#ctx0" brushRef="#br0" timeOffset="5466.544">11444 7322 252 0,'-18'7'93'0,"15"-4"-72"0,-4-6 14 0,7 0 2 16,-4-4-6-16,4-2-1 0,0-10-8 15,4-12-3-15,3-10-11 16,4-3 4-16,-1 0 3 0,4 0 2 16,0 7 1-16,4 8-5 15,-4 7 0-15,0 4-6 16,0 18 1-16,-3 18-5 16,-4 17 0-16,0 9-1 15,4 3 1-15,3-3-4 16,3-3-2-16,8-10-34 15,3-6-12-15,4-6-40 16,0-13-14-16,-4-12-29 16</inkml:trace>
  <inkml:trace contextRef="#ctx0" brushRef="#br0" timeOffset="5736.589">12054 5833 336 0,'-7'-28'126'0,"11"28"-98"0,6 6 10 0,1-3-3 0,3 16-11 16,7 12-2-16,-3 26-10 16,-4 31-5-16,-7 9-4 15,-10 28 2-15,-8 16 1 0,-3-3-2 16,0 13-3-16,0-10-20 15,3-22-10-15,4-22-18 16,0-21-9-16,0-26-55 16,7-25-63-1,-4-22 52-15</inkml:trace>
  <inkml:trace contextRef="#ctx0" brushRef="#br0" timeOffset="5889.04">11878 6401 316 0,'7'0'121'0,"18"3"-95"0,14-3 3 0,-11 0-6 16,21 0-15-16,18 0-2 15,4 3-20-15,-4 0-7 16,-7 3-120-16,-7 1-54 16</inkml:trace>
  <inkml:trace contextRef="#ctx0" brushRef="#br0" timeOffset="6160.906">11751 5601 332 0,'14'19'126'0,"4"9"-98"0,-1 29 1 16,-10-32-7-16,-3 9-15 15,-4 7-4-15,-4 3-2 16,1 9 1-16,-1 0-1 16,4 4-49-16,0-7-20 0,0-12-70 15</inkml:trace>
  <inkml:trace contextRef="#ctx0" brushRef="#br0" timeOffset="6952.742">12989 5573 204 0,'11'-79'77'0,"-4"57"-60"0,7-6 19 0,-7 13 5 15,4 5-8-15,3 10-2 16,0 10 0-16,-4 18 0 15,-2 41-16-15,-8 19-5 0,-8 24-2 16,-2 33-2-16,-8 2-1 16,-3 13-3-16,0-3 1 15,0-22 7-15,3-10 5 16,8-3-5-16,6-15-1 16,8-10-5-16,6-15-1 15,11-13-1-15,15-16-2 16,9-15 3-16,8-17 2 15,4-21 2-15,-1-28 1 0,1-22 4 16,-1 0 5-16,-10-16-7 16,-14-12-3-16,-22-16-4 15,-13 15-3-15,-18 7 1 16,-25 9 1-16,-21 19-1 16,-4 16-1-16,4 13-4 15,7 11-2-15,11 11-30 16,17 5-14-16,11 4-38 15,21-4-17-15,18-5-30 16</inkml:trace>
  <inkml:trace contextRef="#ctx0" brushRef="#br0" timeOffset="7297.744">13624 6617 252 0,'-7'16'93'0,"18"-4"-72"0,14 7 3 0,-8-13-5 16,11 1-1-16,11-4 1 16,0-6-6-16,3-7 0 15,4-6-8-15,-3-2 1 0,-12-11 4 16,-13 11 3-16,-15-1 4 16,-13 6-7-16,-8 7-3 15,-14 12-4-15,-17 16-3 0,-11 16-2 16,0 9 1-16,0 0-1 15,18 0 0-15,14-6 0 16,13-4 0-16,26-5 0 16,17-1 0-16,15-9 2 15,6-6 0 1,0-7 2-16,4-6 1 0,7-3-19 16,4 0-9-16,-1-3-73 15,1 0-31-15,-1-7 22 16</inkml:trace>
  <inkml:trace contextRef="#ctx0" brushRef="#br0" timeOffset="8018.221">14986 6423 220 0,'25'-26'85'0,"-11"14"-66"0,0-4 21 15,-11 10 7-15</inkml:trace>
  <inkml:trace contextRef="#ctx0" brushRef="#br0" timeOffset="8347.798">15032 6357 459 0,'-21'9'24'0,"-11"4"-14"16,-7 5-5-16,0 4 0 0,-3 7 0 16,-4 2 0-16,4 3-8 15,10-2 0-15,11-4-1 0,10-6-1 16,18 0 1-16,11-6 3 16,7-4 0-16,10-2 1 15,14 2 4-15,15 1 2 16,3-1 6-16,3 7 3 15,-10 0-2-15,-10 3 2 16,-11-3-2-16,-8-1 2 16,-9 1 9-16,-12 0 7 15,-10-3-16-15,-14-4-6 16,-18 7-4-16,-17-3-1 16,-8-1-2-16,5 1-2 15,2-7 1-15,-3-5 1 16,11-4-19-16,10 0-6 15,7 0-23-15,11 0-9 16,11-4-11-16,10 1-1 0,10-3-61 16</inkml:trace>
  <inkml:trace contextRef="#ctx0" brushRef="#br0" timeOffset="8784.293">15526 6802 260 0,'-28'0'99'0,"17"-3"-77"0,-7 0 13 16,11 0 3-16,-3-4-7 15,-1 1-1-15,1-3-12 0,-1-4-6 16,4-6-7-16,3-9 3 16,4-3 2-16,7-7 1 15,8-9 1-15,9 9 2 0,8 1 4 16,3-4-8-16,1 10-1 15,-8 2-3-15,3 7-1 16,-6 7-3-16,-4 8 1 16,-3 11 0-16,-4 5 1 15,-3 7-2-15,-4 6-2 16,-4 3 1-16,4 9-1 16,0 1-3-16,0-4 2 15,4-6 1-15,3 0 0 16,0-9 0-16,7-4 2 15,4-8-1-15,3-1-1 16,-3 3 1-16,-4 3-1 16,-7 10 0-16,-3 3 2 15,-4-3-1-15,0 6 2 16,0-6-18-16,4-3-6 0,3-7-41 16,3-3-15-16,5-9-81 15</inkml:trace>
  <inkml:trace contextRef="#ctx0" brushRef="#br0" timeOffset="9099.604">16390 6470 276 0,'-11'-29'104'0,"8"26"-81"0,-4-3 9 0,3 6 1 15,-6 0-17-15,-4 9-3 16,-4 10 0-16,-3 13 2 15,0 2-8-15,0 4-4 0,6-7 0 16,1 3 0-16,11-12 1 16,6-9 6-16,4-13 4 15,7-9-3-15,4-10-1 16,0-13-2-16,3 14 0 16,-3-1 2-16,-1 6 4 15,-3 7-4-15,-7 9 2 16,-3 13-5-16,-1 3 1 15,4 9-7-15,4 3-1 16,0-6-11-16,3-3-5 16,3-6-36-16,5-4-16 0</inkml:trace>
  <inkml:trace contextRef="#ctx0" brushRef="#br0" timeOffset="9429.329">16895 5545 320 0,'-4'-19'121'0,"8"16"-95"0,3 0 5 16,0 6-6-16,0 9-11 0,-7 16 2 15,-4 26-5-15,-6 8 1 16,-5 11-7-16,-6 17-1 0,0 17 0 16,0 0-2-16,3-1 1 15,4 1-2-15,4-4 2 16,3-15-7-16,3-6 1 16,4-20-41-16,0-8-16 15,4-20-75 1,3-9-48-16,3-15 82 15</inkml:trace>
  <inkml:trace contextRef="#ctx0" brushRef="#br0" timeOffset="9713.392">17286 5466 336 0,'14'-28'126'0,"-7"25"-98"0,-3 6 1 15,-1 3-5-15,-6 16-5 16,-4 25 1-16,-4 22-5 16,1 10-1-16,-5 18-8 0,-2 16-4 15,-1 6-1-15,-3-13 1 16,0 4 1-16,-4 0-10 0,0 0-5 15,4-19-49-15,4-13-20 16,3-12-69 0</inkml:trace>
  <inkml:trace contextRef="#ctx0" brushRef="#br0" timeOffset="10228.176">17283 6451 308 0,'-36'34'115'0,"36"-18"-89"0,7 3-3 0,0-13-6 0,11-3-7 16,17-3 4-16,11-6-7 16,4-4-4-16,-5-2-2 15,-2-1-1-15,-8-5 2 0,-14 5-1 16,-14-3 2-16,-14 4 4 15,-17 9 6-15,-15 6-7 16,-4 9-3-16,1 17-2 16,7 5 1-16,7 7-3 15,6 0 0-15,8 9 1 16,11-9 2-16,13-7-12 16,12-6-6-16,13-6 6 15,11-6 3-15,3-4 2 16,4-2 4-16,-7-4 0 0,-4-3 3 15,0 0-3-15,-3-3 0 16,-3-3 3-16,-8-6 1 16,-4-7 1-16,-6-9 2 15,-4-13 8-15,-3-9 5 16,-4-6-7-16,0 0-4 16,0 9-8-16,11 0 0 15,6 6 4-15,12 7 5 16,6 6-5-16,4 6-2 15,0 7-4-15,3 2 1 16,11 7-56-16,7-3-25 16,0-13-66-16</inkml:trace>
  <inkml:trace contextRef="#ctx0" brushRef="#br0" timeOffset="11231.13">9532 5118 276 0,'11'-44'104'0,"-4"29"-81"0,0-1 23 0,-4 7 3 15,-3 9-6-15,4 6 1 0,-4 6-4 16,0 17-3-16,-4 14-20 15,1 17-1-15,-4 3 0 0,3 12-4 16,-3 19 1-16,7 0-2 16,0-9 1-16,7-10-4 15,0-15-3-15,4-10 2 16,3-16 2-16,4-15 0 16,3-3 0-16,7-10-5 15,7-9-1-15,4-3-3 16,-4-7-1-16,-3 4-10 15,-4-4-3-15,-3-3-35 0,-4 7-15 16,-7-4-22-16,-3-2-10 16,-4-4-64-1</inkml:trace>
  <inkml:trace contextRef="#ctx0" brushRef="#br0" timeOffset="11606.507">10185 5193 304 0,'17'-43'115'0,"-10"24"-89"0,0-6 19 0,-7 15 1 0,0 4-4 16,-7 6-1-16,-3 6-11 15,-4 10-4-15,-4 12-15 16,-3 10-2-16,0 9 1 0,3 0-6 16,0 0 0-16,1 3-2 15,6 6-2-15,8 1 1 16,6-7 1-16,8-9 1 16,10-4 1-16,11-18 0 15,10-12 0-15,4-17 0 16,0-6 0-16,-4-2-2 15,-7-1 1-15,-6 0-37 16,-8 0-17-16,-7 0-40 0,-7 1-16 16,-7-1-49-1</inkml:trace>
  <inkml:trace contextRef="#ctx0" brushRef="#br0" timeOffset="11906.815">10485 4990 376 0,'7'-22'140'0,"-4"15"-109"0,-3 4 7 0,0 3-3 0,4 0-10 16,-4 7 0-1,0 5-9-15,-4 10-3 0,1 13-7 16,-1 21-2-16,1 4 0 0,-1 2-2 15,1-2 1-15,3-4-2 16,0 1 2-16,3-4-2 16,1-3-1-16,-1-6-24 15,1-13-9-15,-1-6-18 16,1-15-9-16,3-10-22 16,0-13-9-16,0-9-37 15</inkml:trace>
  <inkml:trace contextRef="#ctx0" brushRef="#br0" timeOffset="12250.439">10509 4877 328 0,'-10'0'123'0,"6"6"-95"0,4 0 16 0,4 4 0 16,-1-1 0-16,4 0 3 15,4 10-8-15,-1 0-4 16,8 3-19-16,7 0 5 0,10 0 3 15,11-3-10-15,7-7-5 16,0-5-2-16,-4-7 0 16,-3-10 3-16,-4-5 1 15,-6-4-1-15,-5 3-1 16,-6 3 1-16,-7 4 4 16,-8 9-6-16,-6 13-2 0,-8 18-3 15,-3 19-3-15,-3 13-2 16,6-4 1-16,1-2 1 15,-1-7 0-15,1-9-14 16,3-4-3-16,-4-5-31 16,4-4-11-16,-4-6-58 15,1 3-25-15,-4-3-35 16</inkml:trace>
  <inkml:trace contextRef="#ctx0" brushRef="#br0" timeOffset="14174.284">12210 11812 164 0,'0'-31'63'16,"0"12"-49"-16,0 0 16 0,0 10 3 0,3-10 1 15,4-6 2-15,4-9 3 16,-1-16 0-16,8-4-21 16,0 4 14-16,-1 6 7 0,-3 13 0 15,1 6-1-15,-5 15-6 16,-3 26-2-16,-7 18-11 15,-10 13-4-15,-12 7-2 16,-13 2-1-16,-7 19-6 16,-4 4-2-16,4 2 0 15,3-5 0-15,7-14 0 16,4-11 0-16,7-11-2 16,7-5-2-16,7-13-2 15,10-3 1-15,8-10 3 0,13 0 1 16,15-12-4-16,3-3 1 15,-6 3 0-15,20-7 0 16,-10 4 2-16,35 6 1 16,-14 0-1-16,32 16-2 15,-21-4 1-15,20 29 1 16,29 31-1-16,-21 0 2 16,-21-6 9-16,-29-3 7 15,-20-10 3-15,-26 1 2 16,-20-1-9-16,-19 3-2 15,-9-6-5-15,-22-3-3 16,-22-6-2-16,-9-6-3 16,-1-4-2-16,-10-6 1 15,-8-6-1-15,-3-13 0 0,18-18-25 16,11-7-9-16,9-9-22 16,19-1-8-16,14 1-16 15,17-3-6-15,18 3-82 16</inkml:trace>
  <inkml:trace contextRef="#ctx0" brushRef="#br0" timeOffset="14487.797">12273 11261 348 0,'-53'0'129'0,"46"0"-100"0,4 0-9 16,24-4 47-16,14-2-21 16,14-3-11-16,22-4-6 15,31-2-18-15,4-1 0 0,0 3 2 16,7 4-7-16,-4 3-1 15,-13 3-16-15,-15-1-6 16,-14 4-46-16,-11 0-21 16,-6 0-63-16,-1-6-60 15,-3-3 78-15</inkml:trace>
  <inkml:trace contextRef="#ctx0" brushRef="#br0" timeOffset="14804.307">13808 11195 328 0,'-4'3'123'0,"4"-3"-95"0,0 0 22 0,0 0 4 16,-7 6-23-16,-3 4-4 15,-8 8-8-15,-7 11-3 16,-3 18-8-1,-11 12-5-15,4 1 0 0,7-4 2 0,3 1 2 16,7-7-3-16,11-3-1 16,11-3-1-16,13-3 1 15,15-4-2-15,7-2-1 16,3-4 3-16,1-6 2 16,-8 3-20-16,-3-12-7 15,-8-7-53-15,1-9-21 16,0-6-72-1</inkml:trace>
  <inkml:trace contextRef="#ctx0" brushRef="#br0" timeOffset="15060.048">14175 11276 384 0,'-14'-19'143'0,"10"13"-112"0,0 6 25 15,4 0 3-15,0 0-27 16,0 10-7-16,0 12-9 15,-7 25-3-15,-3 18-7 16,-11 14 0-16,-8 27 4 0,-6 23-2 16,0 6 1-16,0 25-3 15,3-4-1-15,0-8-6 16,4 2 1-16,7-9-2 0,3-18 0 16,4-23-33-16,7-15-15 15,3-16-29-15,8-19-13 16,3-22-83-1</inkml:trace>
  <inkml:trace contextRef="#ctx0" brushRef="#br0" timeOffset="15508.384">14647 11646 340 0,'-35'-31'129'0,"24"12"-100"0,-13-9 18 0,13 18 0 0,-3 4-12 15,-7 9-1-15,-4 10-13 16,1 15-5-16,-5 13-9 16,-2 37 2-16,-5 19 1 0,-3 13-1 15,-6 34 0-15,6 4 1 16,7 2 4-16,18 7-8 15,21-19-1-15,21-22-1 16,15-22 2-16,24-19-1 16,21-18 2-16,0-23-2 15,4-24 2-15,10-20 5 16,7-34 2-16,-3-21 4 0,-7-14 3 16,-14-31-7-16,-11-21-1 15,-25-14-3-15,-24-27-1 16,-25-10-8-16,-35-18-2 15,-36 24-3-15,-10 35 0 16,-11 50-8-16,-21 31-3 16,4 29-14-16,21 31-7 15,21 19-51-15,24 12-21 16,26-6-94 0</inkml:trace>
  <inkml:trace contextRef="#ctx0" brushRef="#br0" timeOffset="21412.429">16203 12233 196 0,'7'-25'74'0,"0"9"-58"0,7-12 14 0,-7 12 3 16,7-3 1-16,1-9 4 15,2-3-1-15,4-4-1 16,-3 4-19-16,0 9 7 0,-4 6 4 16,-7 16 9-16,-4 13 7 15,-6 9-11-15,-4 9-2 16,-4 7-9-16,-3 2-2 16,-7 17-7-16,-4 12 0 15,-10 12-8-15,-11-2-3 16,-3-4 1-16,-8 6 0 15,4 7-1-15,4-3-2 16,10-16 1-16,7-3-1 16,4-19 0-16,7-10 0 15,3-8-3-15,8-7 0 0,-1-7-36 16,4-9-16-16,4-6-23 16,-1-9-9-16,4-7-81 15</inkml:trace>
  <inkml:trace contextRef="#ctx0" brushRef="#br0" timeOffset="21693.15">15864 12051 232 0,'-17'-94'88'0,"17"62"-69"0,0-8 22 0,3 21 6 15,4 3-3-15,4 0 1 16,3 4-5-16,7 6 0 15,4 9-22-15,3 12 9 0,4 29 6 16,3 13-6-16,-3 9-1 16,0 21-13-16,-4 26-3 15,-3 3-4-15,-1 10-1 16,1 5-3-16,0-8-2 16,-1-20-2-16,8-15-1 15,0-19-25-15,-4-13-9 16,0-15-34-16,-3-6-15 15,-4-13-84 1</inkml:trace>
  <inkml:trace contextRef="#ctx0" brushRef="#br0" timeOffset="23646.644">16990 10853 232 0,'-7'-16'88'0,"0"7"-69"0,-7-1 26 0,7 4 6 16,-4 0-6-16,-3 0 0 16,0-1-10-16,0 1-4 15,-1 0-17-15,5-4 0 0,3 1 2 0,7-3 1 16,7-7-1-16,11 0-2 16,10-6 1-16,11-7 3 15,6 1 1-15,8 3-4 16,4 6 1-16,6 6 2 15,8 23 3-15,3 11-5 16,-7 11-1-16,-11 8-3 16,-10 7 0-16,-7 13-2 15,-14 8 1-15,-11 1-2 16,-14-3 2-16,-14-4-4 16,-11-5-2-16,-17-4 0 15,-4 0-1-15,-4-3 0 16,-2-9 0-16,-5-1-5 15,-6-5 1-15,3-7 2 0,3-13 1 16,11-2-1-16,11-13-2 16,17-13-4-16,22 3 0 15,17-5 0 1,14 2 2-16,11 0 1 0,14 4 1 16,14 5 0-16,4 7 0 15,-8 4 0-15,-10 5 0 16,-7 4 2-16,-14 2 1 15,-11 4-1-15,-6 0 1 16,-8 0-20-16,-4-7-6 16,-3 4-32-16,-3-7-15 15,-1-2-23-15,8-4-139 16,3 0-11 0,11-3 120-16</inkml:trace>
  <inkml:trace contextRef="#ctx0" brushRef="#br0" timeOffset="24113.009">17590 12198 332 0,'-11'-44'126'0,"11"19"-98"0,3 6 21 0,1 10 4 16,3 0-9-16,4 2-1 16,-1 10-2-16,4 7-1 15,4 2-22-15,3 17 3 0,4 5 2 16,3 13-6-16,7 13-2 0,11 5-6 16,4-2-4-1,-1-3-2-15,0-7-3 0,-6-3 1 16,-5-3-1-16,-9 0 0 15,-8-9 2-15,-3-10-45 16,-4-6-21-16,-7-9-75 16,0-4-32-16</inkml:trace>
  <inkml:trace contextRef="#ctx0" brushRef="#br0" timeOffset="24365.677">18394 12063 452 0,'3'-3'170'0,"4"6"-132"0,8 10 9 0,-8-4-6 15,-4 13-20-15,-6 10-2 16,-12 33-2-16,-9 23-2 16,-11 9-7-16,-8 38-5 0,-13 16 0 15,-15 2-2-15,-10 26-1 16,0-16 1-16,14 0 1 15,10-9-12-15,15-29-3 16,14-24-32-16,7-26-12 16,10-19-48-16,11-18-21 15,11-22-39 1</inkml:trace>
  <inkml:trace contextRef="#ctx0" brushRef="#br0" timeOffset="25717.813">19089 10684 228 0,'-11'-10'85'0,"4"1"-66"0,-7-4 30 16,11 7 8-16,-5 3-9 15,1 0-4-15,0 0-9 16,0 3-2-16,4-4-19 15,3 4 5-15,14-6 2 0,7-6 4 16,11-7 2-16,24-3-1 16,25-3-1-16,8 3-3 15,2 6 1-15,12 10-4 0,-5 9-2 16,-16 10-1 0,-22 5 3-16,-22 8-5 0,-27 2 2 15,-22 3-7-15,-17 0-1 16,-7 1-4-16,-4-1-1 15,-7-3-1-15,4 1-2 16,3-1-2-16,7-3 1 16,11 9 1-16,7 1 2 15,7-1-3-15,7 4 0 16,7 0-1-16,7-1 0 16,7-2 2-16,7 2 0 15,4 7 0-15,11-3 2 16,6 6-1-16,0 3-1 15,-3 0 1-15,-11 4 1 0,-13-7 1 16,-15-3 1-16,-18-7 0 16,-14 1 2-16,-6-7-1 15,-8 4 0-15,-11-10-3 16,-13-3-2-16,-11 0 1 16,-4-3-1-16,4-7 0 15,7 4 0-15,7-7-11 16,7 1-3-16,11-4-26 15,14 0-12-15,14-3-38 16,14 0-18-16,14 0-97 16</inkml:trace>
  <inkml:trace contextRef="#ctx0" brushRef="#br0" timeOffset="26500.12">20683 11762 280 0,'-38'0'104'0,"27"-3"-81"0,-3-3 25 0,10 6 6 16,1-3-10-16,-1-4-4 15,4 7-9-15,0 0-5 16,11 0-14-16,10-3 1 0,14-3 3 15,15 3-2-15,13-3 2 16,1-1 2-16,10 4 1 16,10 3-4-16,5 3-1 15,-12 4-2-15,-10 2 0 16,-14 10 0-16,-21 15 0 16,-25 10 0-16,-28 13 2 15,-25 5-7-15,-10-2-2 16,-11 0-1-16,-18 9 0 15,-10 21-5-15,10-5 1 16,11-3 0-16,14-7 0 0,10-6 0 16,15 0 0-1,18 0-3-15,13-13 2 0,18-9 1 16,32-15 0-16,21-10 2 16,7-13 1-16,11-6 1 15,10-3 0-15,-3 0 0 16,-15 0 0-16,-10 0-5 15,-10-3 1-15,-15 0-22 16,-10 0-8-16,-7-4-45 16,-8 1-18-16,-10-3-43 15,-10 3-16-15,-11-1 6 16</inkml:trace>
  <inkml:trace contextRef="#ctx0" brushRef="#br0" timeOffset="26773.952">20373 12229 392 0,'49'-6'148'0,"-6"3"-115"0,24 0 15 0,-25-3-2 16,32-1-20-16,14 4-4 0,8 3-11 15,9 0-5-15,5 0-3 16,-11 3-3-16,-15 1 1 0,-6-4-37 16,-15 0-15-16,-6-7-16 15,-8 1-7-15,-3-7-36 16,-7 1-15-16,-4-13 17 16</inkml:trace>
  <inkml:trace contextRef="#ctx0" brushRef="#br0" timeOffset="27173.343">21682 10524 296 0,'10'-75'110'0,"4"53"-86"0,1 3 31 0,-12 16 7 16,4-1-17-16,0 4-6 16,-3 16-16-16,-8 19-7 15,-3 12-9-15,-7 0 4 0,-4 0 2 16,1 3-2-16,-1 0 1 15,8 3-1-15,10 1 3 16,14-1-3-16,17-6-1 0,15-6-4 16,7-10-1-16,0 4-3 15,0-10 1-15,-4-3-2 16,-6-7-1-16,-8-5-50 16,-10-4-24-16,-8-3-108 15,1-12-67 1,-4-7 110-16</inkml:trace>
  <inkml:trace contextRef="#ctx0" brushRef="#br0" timeOffset="27398.066">22363 10712 408 0,'-22'-10'151'0,"22"10"-118"0,-14 10 22 0,14-10 3 15,-7 9-17-15,0 1-3 16,-7 27-18-16,-11 39-5 15,-6 8-9-15,-5 4-4 0,-2 25-1 16,-1 0-4-16,3 0 2 16,5-16-21-16,3-6-10 15,3-7-26-15,4-8-9 16,-1-17-30-16,8-5-12 16,0-23-40-1</inkml:trace>
  <inkml:trace contextRef="#ctx0" brushRef="#br0" timeOffset="28899.661">21008 10307 232 0,'-7'-69'88'0,"-4"38"-69"0,-17-19-7 0,10 22-7 16,-17-16-5-16,-18 3 0 15,-7-6-3-15,-3 0 2 16,-8 3 1-16,-21-3 2 0,-10-6 1 0,0 3-4 16,-18-7-1-16,-14 7 1 15,0-3 0-15,-14 2 5 16,-11 8 5 0,-3-1 1-16,-29 6 2 0,1 4 0 15,-33 2 2-15,-6 7-1 16,-21 6 0-16,-29 4-7 15,-3 12-2-15,-22 6-2 16,-27 3-2-16,-1 3 1 16,-3 7 1-16,-21 12-3 15,-18 16 0-15,-11 13-1 16,1 12 0-16,-1 6 11 16,1 13 5-16,-8 21 3 0,-10 17-1 15,21-1 0-15,21 29 0 16,0 9-8-16,14 9-3 15,32 10-3-15,0 0-2 16,32 12 1-16,14-5 1 16,35 8-1-16,25-6-1 15,21-3 3-15,32 10 2 16,17 15 2-16,43-6 1 16,53-16 0-16,45-24 0 15,40 11 0-15,27-5 0 16,36-20-4-16,32 20-1 15,27-13-1-15,37-10 1 16,48-24 0-16,32-17 1 0,46-2 2 16,46-25 1-16,50-20 1 15,48-24 0-15,40-10-4 16,28-15-1-16,3-7-1 16,18-9-2-16,31-7 3 15,5-5 0-15,-12-13-1 16,-10-13-2-16,0-9 1 15,-17-4-1-15,-26-8 0 16,-34-32 2-16,-36-19-3 16,-28 3-2-16,-18-31 4 15,-10-22 1-15,-25-32 2 16,-28-8 0-16,3-39-5 16,-32-6 1-16,-17-28-5 15,-31-6-1-15,-33-3-4 16,-56-10 1-16,-53 22 3 0,-53-2 1 15,-53 21 0-15,-77 3 1 16,-50 22 5-16,-77 6 3 16,-57 23-6-16,-46 24 0 15,-42 19-5-15,-39 16 2 16,-21 31-54-16,-7 29-23 16,14 21-74-1</inkml:trace>
  <inkml:trace contextRef="#ctx0" brushRef="#br0" timeOffset="30357.992">7253 13785 244 0,'28'-57'93'0,"-31"48"-72"0,-18-4-4 0,10 7-7 16,-14-3-11-16,-17 5 1 0,-29-2 0 15,-17-3 0-15,-10-1 0 16,-33 1 6-16,-3-7 6 0,-32-3-2 15,-14 1 0-15,-24-7-2 16,-15 6 2-16,-32-3-5 16,-3 0-3-16,-24 0 1 15,-26 3 2-15,22 3 2 16,-18 1 1-16,29-4 7 16,-1 0 2-16,21 7-6 15,5 8-4-15,23 14-7 16,-2 15 0-16,20 13 2 15,0 9 1-15,4 12-1 16,21 23-2-16,4 15-2 16,-4 3-1-16,25 4 2 15,24 5 2-15,11 7-2 0,7-9 0 16,22-10-1-16,17 13-2 16,10 9 0-16,22-3 3 15,10 16-2-15,18 18 1 16,32-5 6-16,17 15 2 15,11 6 4-15,38-13 1 16,29 10-3-16,25-6-3 16,66 12-2-16,8-40 0 15,32-16 2-15,34-22 2 16,15-19 3-16,14-9 1 16,39-16-3-16,35-10 0 15,24-8-3-15,8-14 0 0,-11-12-1 16,-3-12 0-16,-4-13 0 15,0-12 0 1,-7-14-2-16,-35-14-2 16,-18-32 1-16,-14-22-1 0,-32-7 2 15,-10-24 3-15,-39 0-4 16,-42 2-1-16,-33-27 0 16,-48 21 0-16,-61 1 2 15,-52-19 3-15,-75 2-9 16,-70-5-2-16,-81 6-8 15,-75 15-2-15,-45 35-24 16,-28 22-12-16,7 16-30 16,17 12-13-16,25-3-22 15</inkml:trace>
  <inkml:trace contextRef="#ctx0" brushRef="#br0" timeOffset="30820.771">7077 11577 292 0,'-14'-22'110'0,"3"22"-86"0,-7 0-6 16,1 0-8-16,-11 3-11 15,-18 1 0-15,-11 5-1 16,-20 7 0-16,-43 6 2 0,-21 6 0 0,-46 16 0 16,-32 15 0-1,-32 23 2-15,-31 15-1 16,-21-3-1-16,-4 19 3 0,-18 12 2 16,11-5 4-16,36-14 2 15,34-18-3-15,33-13 0 16,34-12-21-16,43-25-8 15,35-23-110 1</inkml:trace>
  <inkml:trace contextRef="#ctx0" brushRef="#br0" timeOffset="31090.884">4396 11333 400 0,'31'15'148'0,"22"51"-115"0,32 47-9 16,-43-60-11-16,15 41-14 16,13 32 0-16,26 37 1 15,6 19 2-15,-3 25-1 16,-1 3-5-16,15 3 0 0,4-6-11 15,-8-31-6-15,15-20-24 16,6-8-11-16,-3-29-89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40:01.23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11991 5024 224 0,'-18'0'85'0,"11"0"-66"0,-7 0 12 0,11 0 1 0,-4 0-2 15,-1 0 2 1,1 0 0-16,0 0 0 0,4 0-17 15,-1 0 2-15,1-3 3 0,-1-3 2 16,1 6 2-16,3-10-5 16,0 4-1-16,7 0-6 15,7-1-2-15,7-2 0 16,18 0 4-16,21-1-2 16,10 4 3-16,1 3-2 15,-4 3 0-15,-7 3 4 16,-11 6 1-16,-13 4-1 15,-12 6 2-15,-13 9-4 0,-11 3 1 16,-11 13-9-16,-10 6-2 16,-11-9-3-16,-10 6 1 15,-7-6-2-15,-1-3-1 16,1-7 1-16,10-3-1 16,7-3 0-16,8-6 2 15,6-6-3-15,7 2-2 16,8-5 2-16,10-4 0 15,14-3 1-15,11 0 0 16,10 0 0-16,4 7 0 16,3 5 0-16,-3 11 0 15,-3 8 0-15,-1 16 0 16,-7 0 0-16,-3 1 2 16,-4-4 3-16,-10-7 4 0,-11-2 0 15,-7-4 2-15,-4 4-4 16,-10-10 1-16,-7 0-3 15,-18-2 2-15,-14-4-9 16,-14-1 0-16,-7-2 4 16,-3 0 4-16,-8-10-8 15,-3-9-3-15,3 0 5 16,11 0 4-16,14 0-13 16,18 0-6-16,17-9-32 15,22 0-15-15,17-1-25 16,17-2-8-16,5 2-99 15</inkml:trace>
  <inkml:trace contextRef="#ctx0" brushRef="#br0" timeOffset="1699.198">16228 4664 256 0,'-7'3'96'0,"10"3"-75"0,-3 10-8 16,4-10-7-16,-1 6 3 16,1 10 3-16,-4 10 6 15,0 8 3-15,-4 11-11 16,1 24 5-16,-8 28 3 0,-6 17-2 15,-8 43 1-15,-10 9-1 16,-15 48 3-16,-6 24-9 16,-1 26-3-16,-3 40-4 15,-3 26 0-15,-4 21-2 0,-11 10-1 16,1 12 3-16,-1 23 0 16,7 8 1-16,4 14 0 15,-3 5-2-15,-8 1-2 16,-3 3 1-16,3-10 1 15,11-9 1-15,11-13 1 16,7 4-2-16,10-20-2 16,11-37-2-16,10-28-1 15,7-47-36-15,8-38-16 16,10-47-102 0</inkml:trace>
  <inkml:trace contextRef="#ctx0" brushRef="#br0" timeOffset="2640.64">10005 6529 180 0,'-14'13'68'0,"17"-10"-52"0,4 0 3 0,0-3-1 16,4 0-7-16,7-3 1 15,6-3-5-15,15-1 1 16,17 4-5-16,12 3 3 0,6 3 3 16,14 0 4-16,25 4 4 15,10 5 2-15,29-2 3 16,24-1-6-16,39-6 1 16,29-3-8-16,35 0-1 15,45-3-4-15,36-6-1 16,35-1-3-16,18 1-1 15,14 3 1-15,17-1 0 0,11 7 0 16,7 0 2-16,15 0-3 16,-1 3 0-16,14 1 1 15,-3-1 2-15,3-3 5 16,1 3 4-16,-8 0-4 16,-7 0 1-16,-28 3-5 15,-38 4 0-15,-29 9-1 16,-39-1-2-16,-49 17-43 15,-46-7-21-15,-29-3-70 16</inkml:trace>
  <inkml:trace contextRef="#ctx0" brushRef="#br0" timeOffset="3588.215">17621 4971 232 0,'-7'-10'88'0,"7"10"-69"0,-3 4 15 0,3-1 1 16,-4 0-9-16,4 3-1 16,4 3-8-16,6 1 0 15,11-1-10-15,18-6 5 0,32-3 3 16,17 0 4-16,7 0 3 15,15 0-3-15,-1 7 0 16,-17 2-4-16,-22 10-1 16,-24 3 7-16,-32 9 4 0,-35 10-7 15,-18 0-3-15,-14 0-8 16,-17-1-3-16,-11 1-4 16,-1-3-1-16,12-7 3 15,13-3 1-15,12-6-4 16,13-3 1-16,11 6-2 15,10-6 0-15,15 0 0 16,13 3-2-16,19 6 3 16,9 9 0-16,8 4 1 15,-3 0 0-15,-4 3 8 16,-11-3 5-16,-7-4 0 16,-10-5 2-16,-11 5 1 15,-11-2-1-15,-17-10-7 0,-21 9-3 16,-18-2-1-16,-7-1 2 15,0-6-3-15,-7-6-2 16,-7-7 0-16,3-2 1 16,11-4-10-16,14-6-2 15,7-6-26-15,18 3-11 16,17-7-34-16,15-5-11 16,13 5-83-1</inkml:trace>
  <inkml:trace contextRef="#ctx0" brushRef="#br0" timeOffset="4159.234">18927 4993 320 0,'-4'-28'121'0,"4"28"-95"0,-4-16 14 15,4 13-1-15,0 3-21 16,0 0-5-16,8 0-4 16,-1 0-1-16,17 3-4 15,-3 0 6-15,18 3 5 0,-7 1 4 16,32-1 1-16,-12 0 4 16,8 3 2-16,-10-2-5 0,-8 5 0 15,-7-2-6-15,-13 5 1 16,-5-2-5-16,-20 15 1 15,-1-9-7-15,-17 9-3 16,3 0-1 0,-6 1-1-16,6-7 0 15,-3 3 2-15,3-3-6 0,1 6 1 16,2-6 1-16,8 9 1 16,0-6-2-16,21 7 2 15,1-7 1-15,27 12 2 16,-7-5-3-16,15 12 0 15,-12-10 1-15,5 16 2 16,-8-12 5-16,-10-1 6 16,-4-5-1-16,-18 2 1 15,1-6-5-15,-32 1-3 0,3-7-2 16,-35 3 0-16,11-3-2 16,-33 0-1-16,15-10 1 15,-35 4-1-15,21-7 0 16,0 7 0-16,17-7-38 15,11 4-16-15,8-4-55 16,13 4-21-16,4-4-52 16</inkml:trace>
  <inkml:trace contextRef="#ctx0" brushRef="#br0" timeOffset="5688.687">11889 7401 244 0,'0'-35'93'0,"0"35"-72"0,0-28 25 0,0 22 5 16,3-4-6-16,1 4-2 15,-1 0-9-15,1 0-1 0,3 12-19 16,-4 0 10-16,4 26 5 0,-3 2 0 16,3 41 3-16,-4-15-12 15,-3 40-2-15,0-21-10 16,-7 37-3-16,4-26-3 15,-8 17 1-15,1-22-2 16,-1 12-1-16,4-25-52 16,4-6-23-16,-1-16-79 15,4-22-34-15,0-3 48 16</inkml:trace>
  <inkml:trace contextRef="#ctx0" brushRef="#br0" timeOffset="6086.454">12372 7943 344 0,'-11'-12'129'0,"11"12"-100"0,-7-3 18 0,7 3 0 16,0 0-19-16,0 0-5 15,0 0-14-15,0-4-4 16,0 4-3-16,4-6-2 0,3 0 3 15,-4 3 2-15,4-10 4 16,1 10 5-16,-1-6 1 16,0 2 5-16,-7-2 4 15,0 6-10-15,-4 3-3 16,1 0-7-16,-8 3-3 16,0 6 0-16,1 1-1 0,-1-1-3 15,8-3 2-15,-1-2 1 16,4-4 0-16,0 0 0 15,0 0 0-15,4 0 0 16,-4 0 2-16,0 0-1 16,0 0 2-16,0 0-22 15,-4 0-9-15,1 0-57 16,-1 3-24-16,1-3-70 16</inkml:trace>
  <inkml:trace contextRef="#ctx0" brushRef="#br0" timeOffset="6650.713">13120 7395 336 0,'-11'-47'126'0,"11"47"-98"0,-10-26 25 0,10 20 5 15,-4 0-19-15,4 0-2 16,0-1-16-16,0 7-5 15,11 0-9-15,10 0 2 0,11 3 1 16,6-3 12-16,8 0 6 16,0 0-1-16,4 4-2 15,2-1-7-15,-6 3-1 16,-10 3-1-16,-15 4 2 0,-18 6-6 16,-13 9-2-16,-8 6-5 15,-7 4-2 1,-3 0-1-16,0 6-2 0,0-7 1 15,-1-5-1-15,5-4 0 16,6-6 0-16,4 0 0 16,7-3 0-16,7-1 0 15,7-2 0-15,7-3 0 16,7 5 0-16,4 7 0 16,7-3 0-16,7 4 0 15,6-1 2-15,1 18-3 16,0 8 0-16,-7 5 3 15,-11-3 1-15,-10-6 1 16,-11 0 0-16,-14-9 0 0,-14-3 0 16,-15-4 0-16,-6-3 0 15,-11-6-5-15,-17-3 1 16,-19-3 0-16,5-4 2 16,6-2-1-16,11-10-1 15,14-4-15-15,14-2-5 16,11 0-36-16,14-4-14 15,14-2-72-15,18-10-31 16,13-13-8 0</inkml:trace>
  <inkml:trace contextRef="#ctx0" brushRef="#br0" timeOffset="7266.125">17261 7213 320 0,'7'-41'121'0,"4"25"-95"0,10 4 20 16,-7 12 1-16,8 12-3 16,2 10 3-16,1 13-9 15,-4 9 0-15,-7 15-22 16,-14 32 0-16,-10 3-2 0,-15 0-5 16,-7 7-3-16,-3 8-3 15,0-5 0-15,3-10-33 16,11-16-12-16,10-12-50 15,11-6-21-15,14-16-59 16</inkml:trace>
  <inkml:trace contextRef="#ctx0" brushRef="#br0" timeOffset="7584.158">18009 7818 436 0,'-17'-6'165'0,"3"6"-129"0,-8 3 2 0,15-3-10 16,0 3-20-16,0-3-2 15,0 3-4-15,0-3-2 16,4 0 1-16,3 0-1 0,7-3 2 16,3-3-1-16,4-4-1 15,0 1 3-15,1-1 2 0,-5 4 11 16,-3 3 5-16,-10 3-9 15,-8 3-2-15,-3 3-4 16,-7 7-1-16,0-1-6 16,-1 1 1-16,5-4-31 15,3 1-14-15,3-1-32 16,8-3-12-16,6-2-87 16</inkml:trace>
  <inkml:trace contextRef="#ctx0" brushRef="#br0" timeOffset="8241.768">18891 7304 196 0,'0'3'74'0,"4"0"-58"0,-1-3 12 0,-3 0 2 16,0 0 17-16,-3-3 10 15,-4 0-5-15,-7-1-2 16,-4-2-28-16,0 0 7 0,4 0 4 16,0-1-6-16,4 4-3 15,6 0-12-15,8-3-3 16,10 0-3-16,7-1 1 0,-4 7 5 15,22-3 2-15,-7 3 4 16,7 3 1 0,-7-3 3-16,-4 13 1 15,4 3-6-15,-15-1 0 0,-10 4-6 16,-14 0 1-16,-10-3-5 16,-8 2 1-16,4-2-7 15,-15 6-1-15,-9 9 0 16,6-2 0-16,7-1-3 15,7-3 2-15,8-3 1 16,10 0 0-16,7 0-3 16,10 3 0-16,8 0-1 15,10 3 3-15,7 3 0 0,4 1 3 16,-4 5-1-16,-3 1-1 16,-4 6 1-16,-6 0-1 15,-5 9 2-15,-10-3 3 16,-7-3 2-16,-7-6 3 15,-7-3-3-15,-14-7-2 16,-11-3 0-16,-10-6-1 16,-4-6-2-16,0-7-2 15,-4-2-2-15,-6-7-1 16,6-7-12-16,8-2-2 16,14-7-30-16,10-3-9 15,18-6-28-15,14 0-13 16,11-3-97-1</inkml:trace>
  <inkml:trace contextRef="#ctx0" brushRef="#br0" timeOffset="8737.005">19632 7269 384 0,'-18'-19'143'0,"11"19"-112"0,-3 0 14 15,6 0-2-15,1 0-16 16,-1 0-3-16,4 0-8 16,7 0 0-16,7 0-9 0,8 0 5 0,2 7 1 15,-3-7 7-15,18 9 2 16,-7-3-3 0,3 10 1-16,-3-4-5 0,-7 4 1 15,-4-3-3-15,-21 6 2 16,0-4-8-16,-21 10-2 15,3-6-3-15,-10 9 1 16,7-6-4-16,-4 3 0 16,7 0 1-16,1 4 0 15,3-7-3-15,10 9 0 16,1-6-1-16,17 10 3 16,0-7 0-16,18 9 1 15,-8-8 4-15,8 21 5 16,-7-13-1-16,-11 20 3 15,-4-13-4-15,-24 9-2 0,4-9 0 16,-22 3 1 0,7-13-3-16,-17 4-2 15,7-7 0-15,-25-6-1 0,-29 4-9 16,8-7-2-16,11-7-36 16,10-2-16-16,10-7-63 15,5-3-25-15,6-6-41 16</inkml:trace>
  <inkml:trace contextRef="#ctx0" brushRef="#br0" timeOffset="9623.642">16760 9285 296 0,'-7'-12'112'0,"7"9"-87"0,0 3 20 0,0 0 4 16,0 0-9 0,0 0 1-16,0 0-10 15,7-4-2-15,4 1-16 0,3-3 1 0,11 0 2 16,14-1 1-16,17 1 1 15,4 0 0-15,0 3-2 16,-7 6-4-16,-7 0-2 16,-7 6 0-16,-15 4 4 15,-10 3-2-15,-10 3 1 16,-11 2-7-16,-11 1-2 16,-6 3-2-16,-8 4 1 15,-3-1-2-15,-1 3 2 16,5 1-4-16,2-4 0 15,8 0-1-15,11 0 0 16,13-3 0-16,11 0-2 16,14 4 0-16,11-4 3 15,4 3 0-15,-1-3 1 16,4 0 2-16,0 0 1 0,-4 0-1 16,-7 4 1-16,-10-1 9 15,-11 0 4-15,-14 0-3 16,-11 0-3-16,-6-6-3 15,-8 3-2-15,-14-6-6 16,-14-3 1-16,-14 0 2 16,-3-4 3-16,3-2-2 15,3-10-2-15,8 0-7 16,6 0-1-16,12-4-24 16,9-2-7-16,12 6-26 15,13-6-10-15,11 0-27 0,14-4-9 16,18 1-58-1</inkml:trace>
  <inkml:trace contextRef="#ctx0" brushRef="#br0" timeOffset="10177.723">17985 9586 268 0,'10'-22'101'0,"-3"13"-78"0,-3-1 13 0,-4 7 2 0,-4 3-11 16,-6 3-3-16,-4 13-1 16,-8-3 0-16,-2 6-12 15,3-1 4-15,3 1 5 0,4-6-2 16,3-4-1-16,8-3-3 15,6-3 1-15,11-3-4 16,7-6 1-16,4-6-3 16,3-10 2-16,-3 0-2 15,-4-3 2-15,-7 6 3 16,-7 0 3-16,-10 7-3 16,-8 5 0-16,-10 7-8 15,-7 10-4-15,-4 5-1 0,4-2-1 16,3 6-3-16,4-7 2 15,7 1 1-15,7-4 0 16,7-3 4-16,7-2 2 16,7-4-2-16,4-7-3 15,3 1 0-15,-3-3 1 16,-4-1 1-16,-4 4 1 16,-6 0 2-16,-8 6 1 15,-10 6-6-15,-4 0 0 16,-3 4-1-16,4-1 0 15,3-3-11-15,3 1-3 16,7 2-37-16,12-6-17 16,6 0-30-16,3-6-14 15,1-6-50 1</inkml:trace>
  <inkml:trace contextRef="#ctx0" brushRef="#br0" timeOffset="10915.435">18704 9025 328 0,'4'-16'123'0,"-4"13"-95"0,0 0 5 0,0 3-3 16,0 0-17-16,0 0-4 16,3 3 0-16,-3-3 2 15,0 0-6-15,0 0 12 0,0 0 9 16,0 0-1-16,0 0 0 16,0-6-7-16,0 6-1 15,0 0-8-15,0-3-3 16,0 3-6-16,4-3 0 15,-1-4 6-15,1 1 4 16,-1 0 3-16,1 0 3 16,-4-1-3-16,0 1 0 0,0 0-5 15,0 6 0-15,0 0-5 16,0 0-2-16,0 0 0 16,0 0-1-16,4-3 0 15,-4-1 0-15,3-2 0 16,1 3 2-16,-1-3 1 15,1-4 1-15,-1 10 0 16,1-9 0-16,-1 6-5 16,1-3 1-16,-1 2 2 15,8-2 3-15,-4 6 0 16,-4-3 2-16,-3 3-4 16,4-6 0-16,-4 6 1 15,0 6 0-15,-4 3-2 16,-3 13 1-16,-10 22-2 0,6 10 2 15,-3 8 0-15,0 10 3 16,0 22-1-16,3 10 0 16,1-4-3-16,3-6-2 15,-4 4 3-15,4-8 0 16,-4-5 1-16,1-3 0 16,-4-20-2-16,0-5-2 15,3-16-4-15,0-13-2 16,4 0-30-16,0-12-14 15,4-10-34-15,-1-6-14 16,4-13-69 0,0-12-64-16,0-6 87 15</inkml:trace>
  <inkml:trace contextRef="#ctx0" brushRef="#br0" timeOffset="11229.203">19378 8962 420 0,'21'-44'159'0,"-21"44"-124"0,14-12 11 16,-10 6-6-16,3 6-8 0,-4-4 1 15,-3 17-7-15,0-4-4 16,-7 38-12-16,0-9 5 0,-10 34 4 15,-15 54-8-15,0 2-3 16,0-2-3 0,4 5-1-16,4 1-2 15,6-16 1-15,7-19-7 0,8-12-1 16,3-16-38-16,0-13-16 16,3-15-50-16,8-7-20 15,0-8-53 1</inkml:trace>
  <inkml:trace contextRef="#ctx0" brushRef="#br0" timeOffset="12776.377">13518 7031 208 0,'43'-50'79'0,"-19"31"-61"0,8-3 21 0,-18 9 5 15,0 1-2-15,1-1-1 16,-5 1-7-16,-6-1-1 16,-8 1-19-16,-10 2 7 0,-7 1 3 0,-11-1-4 15,-3 10 1 1,-7 10 1-16,-11 6 3 0,-18 12-7 15,-21 34 0-15,1 32-5 16,-5 16 2-16,-6 41 3 16,3 6 1-16,11 34-6 15,25-16 0-15,27-2-6 16,36-1-2-16,29-24-2 16,9-29 0-16,15-22 0 15,21-19 3-15,18-18-3 16,0-29 0-16,10-24 3 15,25-42 3-15,0-31-4 16,-3-18-1-16,6-42 0 16,-10-18 0-16,-21-41 0 0,-32-6 0 15,-39-29-2-15,-39 20 1 16,-24 21-4-16,-32 41 0 16,-35 44-1-1,-11 37 0-15,-11 32-5 0,-3 25 0 16,22 28-39-16,24 16-14 15,35 10-45-15,39-4-18 16,24 6-56 0</inkml:trace>
  <inkml:trace contextRef="#ctx0" brushRef="#br0" timeOffset="13601.704">17173 8799 208 0,'-3'-69'79'0,"-1"28"-61"0,1-18 26 16,-1 37 8-16,-3 0-6 15,0 3-2-15,-4 10-10 16,-6 9-4-16,-11 15-16 16,-11 17 0-16,-11 12 0 0,-6 12-1 15,-15 32 2-15,-24 28 3 16,-18 38 3-16,-3 27 2 15,-11 39 1-15,7-4 0 16,18 13 2-16,42-28-5 16,49-38-1-16,43-19-9 15,42-28-2-15,49-22-5 0,25-34-1 16,22-29 3 0,-4-28 1-16,14-31 5 15,-15-38 3-15,-16-25 3 0,-19-25 1 16,-21-40-10-16,-42-33-3 15,-38-18-2-15,-36-50 2 16,-53 6-12-16,-36 16-3 16,-34 57-5-16,-18 55 1 15,-4 51-15-15,-7 41-5 16,18 28-26-16,28 15-13 16,25 10-32-16,25 10-12 15,24 5-46 1</inkml:trace>
  <inkml:trace contextRef="#ctx0" brushRef="#br0" timeOffset="15492.451">734 8965 192 0,'-21'-28'74'16,"17"16"-58"-16,1-7 12 0,3 9 2 0,3 1-3 15,1 3 2-15,-1-4-3 16,4 7 1-16,7 3-15 16,7 3 4-16,4 4 2 0,3-7 3 15,11 0 4-15,18-10 0 16,20-2 0-16,29-4-8 15,18-3 0-15,34-3-1 16,22-3 2-16,32 3-4 16,35 0 0-16,14 0 0 15,35-3 2-15,46-3-3 0,22 0 2 16,24 0 1 0,-4 2 2-16,-10 14-8 15,-3 12-3-15,-4 3-2 16,-53 6-1-16,-4 1-2 0,-49 2 1 15,-7 1 0-15,-39-4 1 16,-42 1-2-16,-25-7 1 16,-24 3 0-16,-25-3 3 15,-29-3-5-15,-28 0-1 16,-24 7-49-16,-14-4-21 16,-8 3-5-16,-6-3 2 15,-5 7-25-15,-6-4-10 16,-7-12-19-1</inkml:trace>
  <inkml:trace contextRef="#ctx0" brushRef="#br0" timeOffset="16227.884">1016 11656 172 0,'-21'15'66'0,"17"-5"-52"0,-3 9 14 0,7-13 5 0,-3 3-4 15,-1 1 3-15,1 8-9 16,3-2-4-16,0 0-11 16,3 3 6-16,4-1 3 0,4 1-1 15,14 0 3-15,10 9-4 16,14-9-1-16,18 9-2 15,0-3 2-15,21-3 4 16,29-3 3-16,6-6-5 16,33-4 1-16,20-12 1 15,32-13 1-15,18-3 1 16,38-6 0-16,29-6 0 16,4 0 2-16,24 2-3 15,31 14-2-15,12-1-12 16,3 4-2-16,14 2-1 0,3 1 3 15,15-1 0-15,14-2 0 16,-1-4-1-16,-10-9 0 16,-38 3-2-16,-25 3 1 15,-68 10-2-15,-45 9-1 16,-46 6-37-16,-46 10-17 16,-35 3-77-16,-39 18-31 15,-22-5 1 1</inkml:trace>
  <inkml:trace contextRef="#ctx0" brushRef="#br0" timeOffset="18284.931">12506 15117 288 0,'-18'-19'107'0,"15"10"-83"0,-1 0 19 0,4 2 6 15,0 1-5-15,0 3 1 16,0 0-7-16,0 3-3 0,4-3-20 16,3 0 6-16,3-1 3 0,12-2 3 15,16 0 3-15,19-4-10 16,10-2-2-16,14 3-4 15,21 2-1-15,4 4-7 16,-7 9-2-16,-14 7 4 16,-15 6 3-16,-17 6 2 15,-14 9 5-15,-18 13-6 16,-10 10-2-16,-15 2-3 16,-10-2-2-16,-14-4-1 15,-11-3 2-15,-3-6-5 16,-1-3-1-16,8-3-2 15,3-1 0-15,8 1 0 16,9 9 0-16,12-3 0 0,10 3-2 16,14-3 3-16,14 0 0 15,8-1 1-15,3-2 2 16,0 3-1-16,3 0-1 16,4 19-2-16,3 6 1 15,-3-3 3-15,-10-4 1 16,-15-2-1-16,-14-4 1 15,-14 4 0-15,-14-4 3 16,-7 1-1-16,-8-7 0 16,-13-6-3-16,-18-7 1 15,-21-5-2-15,-4-10-1 0,-6-7 1 16,-15-11-1-16,-4-4-3 16,8-4 0-16,14-2-1 15,17 3 0-15,15 3-8 16,13 3-5-1,15-3-27-15,14 6-11 0,14-6-44 16,21-9-19-16,15-7-84 16</inkml:trace>
  <inkml:trace contextRef="#ctx0" brushRef="#br0" timeOffset="20567.837">20108 2064 236 0,'89'-19'90'0,"-5"13"-70"0,54-3-1 16,-71 9-3-16,35 0-3 0,7 3 2 16,-3 0 5-16,0 3 2 15,-11-3-11-15,-21 4 18 16,-21-4 7-16,-21-3 10 0,-25 6 7 16,-21-3-16-1,-14 3-7-15,-22-2-11 0,-24-4-4 16,-17 9-5-16,-8 0-1 15,-18-9-5-15,-10 13-1 16,18-4 1-16,17 1 2 16,22 2-3-16,38-12-6 15,46-12-1 1,43-1 2-16,38-6 3 16,39-12 0-16,18 0-1 15,13-1-2-15,-20 4 1 16,-36 6 5-16,-27 10 5 15,-58 5 6 1,-48 14-8-16,-26-4-1 0,-27 6-17 16,-15 13-6-16,7-9-77 15,22 2-35-15,31-8-55 16</inkml:trace>
  <inkml:trace contextRef="#ctx0" brushRef="#br0" timeOffset="21438.231">24402 2074 240 0,'0'0'90'0,"-7"0"-70"0,-4 6 10 16,4-6-1-16,-4 3-11 15,-3-3-3-15,-7 9 0 0,-7 1 1 16,-4-7-9-16,0 3 9 0,4-6 6 16,3 3 2-16,11 0 1 15,11-3-10-15,13-3-2 16,22 0-1-16,14-6 2 16,28-10 4-16,32 10 1 15,3-4-4-15,15 4 1 16,3 2-5-16,-18 4-1 15,-24 3 5-15,-22 0 2 16,-45 0 14 0,-39 3-15-16,-22-3-6 15,-20 7-9-15,-29-4-1 16,-10 6 0-16,0-3 2 16,3-2-1-16,18-4 2 0,21 6-4 15,42-6-4 1,25 0 2-16,18-6 2 15,21 6 1-15,14 0-3 16,0 0 0-16,-7 9-20 16,-15 0-10-16,-9 1-58 15,-26 2-26-15,-17 10-58 16</inkml:trace>
  <inkml:trace contextRef="#ctx0" brushRef="#br0" timeOffset="22264.267">14806 15465 288 0,'11'-34'107'0,"-4"15"-83"0,-4 0 19 16,-3 13 6-16,0-3-7 16,-3 9 2-16,-1 0-9 15,-3 12-4-15,-3 4-17 16,-8 6 9-16,-3 6 6 0,-7 6-4 15,-4 13-2-15,-7 22-9 16,-7 13-1-16,0-1-8 16,0 1-1-16,1 9-2 15,-1 6-2-15,3-6 1 16,5-13-1-16,6-12 0 16,7-16 2-16,4-12-10 15,7-10-2-15,3-9-41 16,4-6-17-16,4-13-18 0,3-13-7 15,-4-9-68 1</inkml:trace>
  <inkml:trace contextRef="#ctx0" brushRef="#br0" timeOffset="22517.888">14316 15365 356 0,'7'-35'134'0,"-4"32"-104"0,4 0 7 0,-7 3-5 16,7 6 2-16,0 20 3 0,1 8-8 16,-1 16-3-16,0 19-15 15,3 22 4-15,8 9 3 0,0-5-8 16,6-1-3-16,8 12-4 16,3-9-3-16,4-15-15 15,3-13-7-15,1-16-40 16,-4-12-17-16,-4-16-100 15,0-9-51 1,-3-26 113-16</inkml:trace>
  <inkml:trace contextRef="#ctx0" brushRef="#br0" timeOffset="23691.494">15265 14741 244 0,'3'-28'90'0,"-6"18"-70"0,3-8 19 0,0 14 3 16,0-5 2-16,-4 0 3 16,1 2-3-16,-1 1-3 15,1 3-22-15,3 6 4 0,0 6 4 16,0 10 5-16,0 16 3 16,3 15-8-16,1 6-2 0,-4 4-12 15,0-4-5-15,3 1-5 16,-3 6 0-1,4-4-2-15,-1 1-1 0,-3-10 1 16,0-3 1-16,0-9-39 16,0-7-14-16,0-12-57 15,0 0-21-15,0-19-44 16</inkml:trace>
  <inkml:trace contextRef="#ctx0" brushRef="#br0" timeOffset="24245.404">15681 15657 320 0,'-4'-47'121'0,"12"37"-95"0,-1 7 14 15,0 3-1-15,3 3-3 16,1 13 2-16,3 15-7 15,0 13-2-15,4 9-16 16,-1 7-1-16,4-4-1 0,4-2-6 0,0 2-3 16,7 4-1-16,-1 2-1 15,1-5 0-15,0-1 2 16,0-9-1-16,-4-9 2 16,-3-7-40-16,-1-9-16 15,-3-6-32-15,-7-13-9 16,-3-6-58-1</inkml:trace>
  <inkml:trace contextRef="#ctx0" brushRef="#br0" timeOffset="24528.737">16429 15584 308 0,'-7'-9'115'0,"7"6"-89"0,-4 3 14 15,4 0 3-15,-3 6-9 16,-4 7 3-16,-4 21-8 16,-3 23-1-16,-4 15-15 15,-3 12 5-15,-3 32 3 0,-8 13-3 16,-7 6 2-16,-7 25-11 16,4-13-3-16,-1-12-4 15,5 9-2-15,6-9-2 16,11-22 1-16,7-22-39 15,10-19-15-15,8-22-48 0,6-28-17 16,1-22-34 0</inkml:trace>
  <inkml:trace contextRef="#ctx0" brushRef="#br0" timeOffset="25040.059">16729 14722 328 0,'7'-50'123'0,"-4"37"-95"0,4 4 9 16,-3 3 0-16,-1 3-6 15,1 0 2-15,3-4-3 16,4 4 1-16,6 3-17 16,11 3 12-16,15 13 4 0,6 22 2 15,1 24 1-15,-8 10-7 16,-10 7-2-16,-15 2-11 16,-17 10-3-16,-21 0 0 15,-18-9 1-15,-10-10-1 16,-4-9-1-16,-14-13-8 15,-7-13-2-15,3-2 4 16,8-13 3-16,13-7-6 0,15-8-1 16,21-7-5-16,21-7 1 15,21-2 1-15,18 0 2 16,7 2 3-16,18 4 2 16,10 3-1-16,0 6-2 15,-10 1 3-15,-12 2 0 16,-9-3-8-16,-11 1-2 15,-11-4-23-15,-7 0-8 16,-7 0-53-16,-3-6-23 16,-4-3-93-1</inkml:trace>
  <inkml:trace contextRef="#ctx0" brushRef="#br0" timeOffset="25849.809">17674 13882 304 0,'-14'-69'115'0,"3"38"-89"0,-20-7 3 0,6 22-2 15,-24 1-16-15,-22-1-1 16,-14-3-6-16,-38 0-1 15,-11 0-1-15,-28 1 9 0,-15-4 8 16,-31-3 1-16,-7 6 0 16,-39 0 3-16,-11 10 0 15,-17 9-8-15,-32 15-4 16,-21 7-2-16,3 6 1 16,-6 13-1-16,-15 22 0 0,0 18-5 15,25 1-1-15,0-1-3 16,28 17-1-16,11 24 1 15,31 3 0-15,8 32 2 16,42 16 3-16,24 30 0 16,22 14 2-16,21 34-6 15,35 12-1-15,39 3 0 16,49 7 0-16,47-34 4 16,55-23 5-16,54-9 8 15,77-22 7-15,64-22-7 16,56-9-2-16,53-13-8 15,46-7-5-15,28-24 1 16,32-25 2-16,28-29 2 0,25-27 1 16,10-55 0-16,-10-55 0 15,84-41-4-15,-52-54-1 16,-46-12-8-16,-43-44-4 16,-45-32 5-16,-71-11 1 15,-39-39 0-15,-78-12 2 16,-77-3 3-16,-74 28 1 15,-74-7 3-15,-106 48 1 16,-103 19-3-16,-94 31-3 16,-86 37 0-16,-59 42-1 15,-29 30-14-15,-6 23-3 16,13 28-42-16,36 12-16 0,25 10-74 16,13 0-32-16,26 12 29 31</inkml:trace>
  <inkml:trace contextRef="#ctx0" brushRef="#br0" timeOffset="26407.121">6103 13402 376 0,'-67'38'143'0,"14"-10"-112"0,-24 13 12 16,38-22-2-16,-18 9-16 15,-38 31-3-15,-21 32-12 16,-40 16-4-16,-16 31-4 16,-47 28-2-16,-3 25 3 0,-18 13-2 15,21-6 2-15,4 9-2 16,17-29 2-16,39-21-4 15,32-22 0-15,22-19-48 16,27-28-21-16,18-26-111 16</inkml:trace>
  <inkml:trace contextRef="#ctx0" brushRef="#br0" timeOffset="26660.54">4385 13383 496 0,'-7'138'187'0,"28"-53"-146"0,18 81-11 0,-11-87-14 0,22 55-15 15,-1 36-1 1,11 46-4-16,3 29-2 15,19 9 3-15,6 15-36 0,11-40-14 0,-8-28-33 16,12-29-13-16,-1-37-60 16</inkml:trace>
  <inkml:trace contextRef="#ctx0" brushRef="#br0" timeOffset="27921.293">5168 4990 264 0,'11'-13'101'0,"-11"16"-78"0,0 0-7 15,-11-3 7-15,-6 0-12 16,-19 3 2-16,-6 1-1 16,-4-4-6-16,-14 0 9 0,4-7 5 15,-25-2 3-15,-8-7 3 16,1-3-8-16,-11-3 0 15,-14-6-5-15,-14 0 0 0,0-3-5 16,-17 2-3-16,-15 1-2 16,0 9-3-16,-24 1 1 15,3 8 1-15,-11 7-1 16,1 6 2-16,52 0 0 16,-56 19 3-16,18 7 1 15,21 2 1-15,14 7-4 16,3-7-1-16,15 6-1 15,13 20-2-15,19 12 1 16,13 6-1-16,-3 7 0 16,7 2 2-16,3 32-1 15,-3 0-1-15,7 0 1 0,0 13-1 16,18 12 8-16,6-9 5 16,19 3 7-1,13 9 2-15,36-16-5 16,31-5-2-16,15 5-5 0,27-2 1 15,33-1-6-15,38 10-1 16,29-10 0-16,-4 1 0 16,18-4-2-16,-1-22-2 15,22-15 1-15,0-19-1 16,24-16 0-16,1-19 2 16,24-18-1-16,29-23 2 15,3-24 0-15,14-44 1 16,17-16-2-16,19-26 1 0,-4-43 0 15,-22 7 1-15,8-36-5 16,-39 4 1-16,-25-19-2 16,-60 10-2-16,-49 9 3 15,-46-10 0-15,-63 22 3 16,-47 13 3-16,-55 0-2 16,-68 22 0-16,-64 16-3 15,-48 18-1-15,-61 19-10 16,-53 19-5-16,-38 19-8 15,-8 31 0-15,19 19-11 16,20 19-3-16,11 9-48 16,49 32-20-16,32-3-59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40:34.34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1034 5551 228 0,'-4'-6'85'0,"4"-4"-66"0,-3 10 14 0,3 0 4 15,0-3-4-15,-4-3 3 16,1 6-3-16,-1-3 0 16,0 0-18-16,1 3 6 0,-1-4 6 15,-3 1-9-15,7-6 9 16,7-4-4-16,4 1-6 15,3-4-1-15,11 0-3 16,7 4 0-16,13-4-3 16,1 13-1-16,0 3 1 15,7 3 4-15,-7 16-2 16,3 6 1-16,4 19-1 16,-10 19 2-16,-5 3 4 15,-13-4 3-15,-18 13-5 16,-14 13-1-16,-7 9-9 15,-18 1-2-15,-10-14 0 16,-11-5 0-16,-14-10-2 16,10-13 1-16,1-6-2 0,14-15-1 15,3-13 1-15,4-13 1 16,6-12-6-16,15-13 1 16,4 1-1-16,10-10 2 15,7-4-1-15,10 1 1 16,19 9 0-16,6 1-2 15,0 11 0-15,4 4 3 16,4 6 0-16,-15 4 1 16,-3 8 2-16,-4-2 1 15,0 6-1-15,-10-4 1 16,-8-2-22-16,1-1-9 16,-1-2-33-16,1-4-11 15,-4-3-28-15,4-3-12 16,3 0-57-1</inkml:trace>
  <inkml:trace contextRef="#ctx0" brushRef="#br0" timeOffset="406.402">1954 5335 260 0,'0'-13'99'0,"0"10"-77"0,-3-3 20 0,3 6 3 16,0 0-3-16,-4 0 1 15,1 0-3 1,-1 0-1-16,1 0-21 0,-1 9 7 0,4 4 5 15,0 8-3-15,0 14-1 16,-3 21-8-16,3 23-1 16,0 9-8-16,0 3-1 15,0 18-4-15,0 7-1 16,0-9 1-16,0-10 0 16,0-6-2-16,0-3-2 15,0-10-8-15,0-9-3 16,0-16-32-16,0-12-14 15,0-9-36-15,0-14-17 16,0-11-58-16</inkml:trace>
  <inkml:trace contextRef="#ctx0" brushRef="#br0" timeOffset="2809.073">635 7068 220 0,'-7'0'85'0,"7"4"-66"0,-7-1 14 16,7-3 2-16,-4 3-7 15,1-3 0-15,-1 6-6 0,1-3-2 16,-1 7-11-16,4-1 3 0,0 0 2 16,4 7 1-16,6-3 1 15,12-1 0-15,2-2 0 16,8-4 0-16,10-9 0 16,11-7-2-16,-3-5 1 15,20-7-2-15,15-3 2 16,21 0 3-16,7-4 3 15,35 1-7-15,10 3-1 16,26-3-1-16,10 12 0 16,14 4-4-16,-3 2 0 15,17 4 1-15,-21 3 2 16,-14-3-1-16,-14-1 1 16,-14 4-6-16,-25 3-1 15,-39 0-2-15,-10 0-2 0,-11 0 3 16,-25 0 2-16,-10 0-4 15,-11 0-3-15,-7 0-39 16,-7 0-17-16,-10 0-24 16,-4 0-7-16,0-3-91 15</inkml:trace>
  <inkml:trace contextRef="#ctx0" brushRef="#br0" timeOffset="4024.302">1401 7435 212 0,'0'-15'82'0,"3"5"-64"0,1 1 11 0,-4 3 2 15,0-1-4-15,0 4 2 16,0 3-1-16,0 0 2 16,0 0-16-16,0 3 5 0,0 7 2 0,0 5 2 15,0 10 3-15,0 16-3 16,0 12-2-16,0 4-7 15,3 3-1-15,-3 2-6 16,0 7 1 0,-3 10-5-16,-1-1-2 15,1-12 0-15,-1-3-1 0,0-13 0 16,4-3 0-16,0-13-3 16,4-9 2-16,0-6 1 15,3-6 2-15,0-7-21 16,0-6-9-16,-4-6-35 15,1 3-12-15,-1-7-80 16</inkml:trace>
  <inkml:trace contextRef="#ctx0" brushRef="#br0" timeOffset="4811.745">1926 7724 220 0,'-3'6'82'0,"-1"-6"-64"0,4 0 4 0,0 0-1 16,0 0-7-16,0 0 2 16,0 0 2-16,0 0 3 15,4-6-11-15,-1-1 8 0,1 1 2 16,-4-3 1-16,0-1-1 16,0 1-2-16,0 3-1 15,0-1-5-15,-4 7-2 0,1 4-6 16,-1 2-1-16,-3 3-1 15,4 4-2-15,-1-4 1 16,0 1-1-16,1-7-3 16,3 3 2-1,0-3 3-15,0-3 1 0,0 0-1 16,0 0 1-16,0 0-2 16,3-3 2-16,1-3-2 15,-4 6-1-15,0-3 3 16,-4-1 2-16,4 1-2 15,-3 3-2-15,-1 0 0 16,1 3-1-16,3 1-25 16,0-1-10-16,0-3-125 15</inkml:trace>
  <inkml:trace contextRef="#ctx0" brushRef="#br0" timeOffset="5270.852">2215 7357 324 0,'4'-19'123'0,"7"7"-95"0,3-7 9 0,0 9 0 15,0-2-8-15,4 2 1 16,-1 1 2-16,4 9 3 0,4 6-19 15,-4 10 8-15,4 6 6 0,-7 6-3 16,-8 25 1-16,1 4-11 16,-4 2-3-16,-7-2-6 15,-4-4-3-15,-3 0-2 16,-3-9 0-16,-12-6 0 16,-9 0 1-16,-5-7-2 15,5-3-2-15,-5 0 1 16,-2-12-1-16,9-7 0 15,8-5 2-15,11-14-3 16,6 1-2-16,11-4-1 16,7-2 0-16,11-4 3 0,3 0 2 15,7 3-2-15,-6 4 0 16,-5-1 1 0,5 4 2-16,-1-1-28 0,-4 7-9 15,-2-3-29-15,2-3-10 16,1 9-23-16,-4-10-6 15,4 7-49 1</inkml:trace>
  <inkml:trace contextRef="#ctx0" brushRef="#br0" timeOffset="5421.576">2875 7203 352 0,'0'-40'132'0,"0"18"-103"0,4-7 18 0,3 20 4 0</inkml:trace>
  <inkml:trace contextRef="#ctx0" brushRef="#br0" timeOffset="5544.059">2893 7112 692 0,'0'32'52'0,"0"8"-27"15,-4 14-13-15,1 18-6 0,-8 25-1 16,4 3 2-16,0-2-4 15,4 5 0-15,-1 1-10 16,4-10-5-16,4-16-45 16,-1-6-20-16,1-19-86 15</inkml:trace>
  <inkml:trace contextRef="#ctx0" brushRef="#br0" timeOffset="6577.663">1312 8871 228 0,'-14'-9'88'0,"7"6"-69"0,0 0 8 0,7 0 1 0,0-1-4 16,0-2 3-16,4 0 0 16,3 0 3-16,3-4-16 15,1 1 7-15,7-4 3 16,3-2 1-16,7 2 2 0,0 4-2 16,-3 2 0-16,7 7-3 15,-4 7-2-15,0 5 3 16,-10 4 0-16,-8 6-4 15,-10 9-1-15,-7 7-2 16,-3 6 0-16,-5 0-4 16,1-4-2-16,-3-5-9 15,3 2 0-15,0-5-1 16,3-4 2-16,4-3-3 16,3-3-2-16,8 0-1 15,6-3 3-15,8-4 0 16,10 1 1-16,15 0-5 15,3-7 1-15,13 7 2 16,-9 3 3-16,-4 0 2 16,0 6 1-16,-18 3 6 0,-3 0 4 15,-8 3-3-15,-6 1-1 16,-11-1-4-16,-7-3 1 16,-14-6-2-16,-11 3 0 15,-11-6-6-15,-9 0 1 16,6-10 0-16,-4-2 2 15,11-4-8-15,8 0-3 16,6-6-33-16,7-3-15 16,8-13-12-16,13-3-6 15,15-6-18-15,10-1-8 0,0 7-48 16</inkml:trace>
  <inkml:trace contextRef="#ctx0" brushRef="#br0" timeOffset="6996.576">2110 9125 336 0,'3'-25'126'0,"4"10"-98"0,7-4 1 0,-7 12-7 16,-3 1-2-16,-1 3 13 15,-3 6-9 1,-3 3-12-16,-1 4-3 0,1-1-2 16,-1-2-1-16,4-1 1 15,0-3-2-15,0-3 2 16,0-9-2-16,4-4 2 16,-1 0 0-16,-3-2 3 15,4 5 1-15,-4 10 1 16,0 0-2-16,0 10-1 15,0 9-5-15,-4-4-3 16,4 4 2-16,0-3 0 0,0-1-8 16,4-2-2-16,-1 3 8 15,1-4 4 1,-1-2-2-16,-3-1-2 16,0-3-16-16,0 1-7 0,0-4-60 15,4-10-24-15,0-11-66 16</inkml:trace>
  <inkml:trace contextRef="#ctx0" brushRef="#br0" timeOffset="7359.333">2335 8479 384 0,'-3'0'143'0,"-1"7"-112"0,4 2 10 0,4 0-3 16,-1 10-7-16,8 0 4 16,0 3-8-16,3-3-4 15,7 0-13-15,7-7-2 0,11-2 2 16,17-7 0-16,1 0 2 16,-1 3-2-16,-3 4 1 15,-7 8 3-15,-4 7 1 16,-10 10-2-16,-14 6 0 15,-8 21-7-15,-3 11-2 16,-7 5 0-16,-7-6 2 16,-3-6-3-16,-4-7-2 15,-1-2 0-15,-2-7-1 0,-1-6-20 16,8-10-9-16,3-5-51 16,3-10-24-16,4-10-108 15</inkml:trace>
  <inkml:trace contextRef="#ctx0" brushRef="#br0" timeOffset="8228.841">4466 5124 272 0,'7'-81'104'0,"7"72"-81"0,4-4-6 0,-7 7-9 16,-1 6 5-16,1-7 8 15,-4 7 1-15,3 0 1 16,1 7-12-16,0-7 7 0,-4 9 4 15,0 26 2-15,-4 21 3 16,-3 16-4-16,-3 44 0 16,-4 28-6-16,-4 63-2 15,-3 25-7-15,0 41-3 16,0 47-2-16,-7 53-3 0,-1 25 1 16,-2 29 1-1,-1 15 3-15,4 31 4 16,-4 20-2-16,-7 18 1 0,8 15-5 15,2 7-2-15,8-15 2 16,11-29 2-16,10-31-9 16,3-26-2-16,5-30-8 15,2-51-4-15,1-16-28 16,-4-62-10-16,0-31-35 16,-3-60-15-16</inkml:trace>
  <inkml:trace contextRef="#ctx0" brushRef="#br0" timeOffset="10690.373">6858 5106 172 0,'28'-44'66'0,"-10"25"-52"0,3-3 10 0,-10 16 2 16,3-10-2-16,-4 7 3 15,1-1 2-15,-4 1 5 16,-4-1-19-16,-3 4 3 0,-3-3 2 16,-4-1 2-16,0 1 4 15,-7-1-3-15,-4 1 0 16,-3 6-1-16,-7 3 1 15,-1 3-4-15,-2 13 0 0,-8 3-8 16,-7 12-2 0,-10 19-5-16,-8 22-1 0,-3 10 1 15,4 9 0-15,6 25 2 16,8 6 1-16,3 0 1 16,14 7 0-16,15-7 0 15,13-22 2-15,11-18-5 16,32-19-3-16,21-19 3 15,10-22 4-15,8-26-3 16,7-30 2-16,10-13-3 16,-7-3 0-16,-17-4 1 0,-15-2 1 15,-24 3 1 1,-25-7 0-16,-35 19-2 16,-22 10 1-16,-20 18-6 0,-29 23-3 15,-7 12-4-15,4 12 1 16,3 7-13-16,11 6-3 15,17-3-18-15,25-6-7 16,22-10-27-16,17-6-11 16,14-10-68-1,10 4-42-15,5-7 88 16</inkml:trace>
  <inkml:trace contextRef="#ctx0" brushRef="#br0" timeOffset="11170.129">5147 6488 264 0,'-46'4'101'0,"39"2"-78"0,4 0-5 16,6-6-5-16,1 0 5 16,3 3 6-16,3-3 3 0,4 3 3 15,4 4-16-15,0-1 7 0,3 3 6 16,7 1-2-16,14-4 0 16,29-9-2-16,24-7 0 15,29-8-4-15,41-1 0 16,37-3-10-16,23 3-5 15,40 3 1-15,0 13 1 16,3 6 0-16,14 4 1 16,-18 2 2-16,5 0 2 15,-33 1-3-15,-14-7 0 16,-21 3-1-16,-35-6 1 16,-28-9-4-16,-29-1-3 15,-21-5 0-15,-17 5 1 16,-15-2-14-16,-17-1-7 15,-14 1-30-15,-15 2-11 0,-13 4-40 16,-25 6-16-16,-22 6-40 16</inkml:trace>
  <inkml:trace contextRef="#ctx0" brushRef="#br0" timeOffset="11636.365">5715 7115 208 0,'0'-40'79'0,"4"24"-61"0,-1-3 19 0,1 13 4 16,-4 0-1-16,3-1 3 15,-3 7 2-15,0 10 4 0,4 12-26 16,-1 12 5-16,1 16 0 0,-4 7-7 16,0 12-1-1,-4 16-10-15,-3 18-2 0,0-6-6 16,-4-3-2-16,4-3 0 16,7 3 2-16,4-15-19 15,3-14-6-15,4-14-45 16,3-14-19-16,3-18-76 15</inkml:trace>
  <inkml:trace contextRef="#ctx0" brushRef="#br0" timeOffset="11965.807">6301 7420 336 0,'-22'9'126'0,"8"0"-98"0,0 10 1 0,11-12-5 16,-1 2-12-16,1 0 1 15,-1-2-4-15,4-4 0 16,0-3-5-16,4-10 6 0,3 1 5 16,0-7-1-16,3 1 2 15,1-1-5-15,-4 3 1 16,-3 4-3-16,-8 12 2 15,0 10-6-15,-3 2-5 16,0 7-1-16,4-6-8 16,3 3-2-16,3-10-36 15,8 1-14-15,0-1-59 16,3-3-26-16,3-3 26 16</inkml:trace>
  <inkml:trace contextRef="#ctx0" brushRef="#br0" timeOffset="12385.444">6876 6990 296 0,'3'-38'110'0,"-3"26"-86"0,-3 2 20 0,3 7 5 15,-4 0-14 1,-3 3-2-16,-4 3-4 0,-3 7 1 15,-3 5-16-15,-1 11 1 0,0 11 1 16,4 13-2-16,-7 10 2 16,4 12 0-16,-1 22-1 15,4 16-1-15,3-10-1 16,11-3-10-16,7-3-1 16,4-6-4-16,10-19 0 15,7-9 2-15,11-26 2 16,7-24 1-16,0-20 1 15,0-9 0-15,-8-9 2 16,-13-9-1-16,-11 2 0 0,-17-3 1 16,-26 4 1-16,-16 15-3 15,-5 10-3-15,-13 15 0 16,-15 3 1 0,-3 4-21-16,7 12-7 0,14-3-29 15,3 0-10-15,19 3-28 16,9 3-9-16,8 7-55 15</inkml:trace>
  <inkml:trace contextRef="#ctx0" brushRef="#br0" timeOffset="13107.583">5465 8784 256 0,'-29'-19'96'0,"22"9"-75"0,-3 4 19 0,6 3 4 0,4 0-8 15,-3 0-1-15,-1 3-8 16,1 0-5-16,-1-3-12 16,1-1 5-16,-1 1 2 0,-3-3-3 15,7 0 2-15,7-4 2 16,-3 1 3-16,-1-1-2 15,4 1 0-15,0 3-4 16,0 0-1-16,7-4-4 16,4 10-1-16,10-3-3 15,11-3 1-15,0 6-4 16,7 0 0-16,7 6 5 16,-1 7 3-16,16 5-2 15,-12 4 2-15,0 7 3 16,-13 8 1-16,-15 16 0 0,-17 16 1 15,-15 0-6-15,-17-3-2 16,-7-3 0-16,-8-7 0 16,-6 7-7-16,-7-10 0 15,-8-6-3-15,1-3 0 16,3-15 2-16,7-14 2 16,7-15-3-16,7-3 0 15,11-13-4-15,11-2 1 16,10-1 0-16,10 0 2 15,11 3-1-15,8 7-1 16,6 3 3-16,4 6 0 16,3 9 3-16,-7 7 3 15,11-1-9-15,7 1-2 16,4-3-28-16,3-7-13 0,-15-6-44 16,1 0-19-16,-7-3-88 15</inkml:trace>
  <inkml:trace contextRef="#ctx0" brushRef="#br0" timeOffset="13422.787">6357 8831 376 0,'-21'-16'143'0,"21"13"-112"0,-4 0 8 0,4 3-7 16,0 3-14-16,0 0-3 15,0 0-2-15,4 3-1 16,-1 1-6-16,1-4 9 0,-1 0 5 16,1 0-2-16,-4-3 0 15,0 0-6-15,0 0-2 16,4 3-6-16,-1 3-1 16,-3 4-1-16,0 9 1 15,0-1-7-15,0 1 1 16,0 0-23-16,0-3-11 15,4-4-29-15,3-2-13 16,3-7-68 0,4-3-62-16,4 0 80 15</inkml:trace>
  <inkml:trace contextRef="#ctx0" brushRef="#br0" timeOffset="13993.212">6696 8414 348 0,'-4'-16'132'0,"8"6"-103"0,-1 1 7 16,1 6-1-16,3-3-6 15,0 3 5-15,0-1-1 16,4 1 2-16,3 3-19 0,3 0 11 0,4 3 5 15,8 1-7-15,-1-1-5 16,4 6-7-16,-1 10-1 16,-9 0-1-16,-5 6 1 15,-3 3-2-15,-7 3 1 16,-7 1-4-16,-7 2 1 16,-3-2-5-16,-4-7 0 15,-4 0-1-15,7-6-2 16,-6 6 1-16,6-3-1 15,4 0-3-15,7-4 2 16,11 1-1-16,13 0-2 16,8-3 3-16,10 2 0 15,8 4-2-15,-4 0 2 16,3 7 1-16,4 5 2 16,-4-3 3-16,-10 4 2 0,-11-1 1 15,-13 1 2-15,-15-4-3 16,-11 1 1-16,-7-4-3 15,-17 0 0-15,-11-3-3 16,-17 0 1-16,-15-3-2 16,4 0-1-16,7-9-2 15,7 2 1-15,7-5-8 16,11-4-4-16,10-3-33 16,11 0-13-16,10-6-51 15,8-3-22-15,6-13-67 16</inkml:trace>
  <inkml:trace contextRef="#ctx0" brushRef="#br0" timeOffset="14881.125">10044 4917 236 0,'-25'-97'88'0,"14"41"-69"0,1-19-5 0,6 43-5 0,-3 4 16 16,-3 6 11-16,-1 6-5 15,-3 10-3-15,0 19-16 16,-7 27 3-16,6 11 3 0,5 11-4 16,3 10 0-16,3 38 5 15,-3 9 2-15,-3 60-2 16,-4 28 1-16,-8 53-7 16,-6 69 0-16,-4 45-8 15,-3 43-3-15,0 40-1 16,3 36-1-16,0 30 2 15,-6 20 1-15,-5 9 1 16,-6-10 2-16,-4-12-5 0,4-16-1 16,6-12 0-1,11-7 0-15,18-31 0 0,14-22 0 16,11-62-5-16,10-23-1 16,0-59-8-16,-3-28-4 15,-4-60-37-15,-14-53-16 16,-11-60-91-1</inkml:trace>
  <inkml:trace contextRef="#ctx0" brushRef="#br0" timeOffset="15720.499">11229 4977 288 0,'-11'0'107'0,"1"-3"-83"0,-8 0 19 0,8 0 3 0,2 0-11 15,5 3-1-15</inkml:trace>
  <inkml:trace contextRef="#ctx0" brushRef="#br0" timeOffset="16125.305">11194 4955 601 0,'42'-6'16'0,"11"-4"0"0,10-2-3 16,22 2 2-16,10 7 5 16,-3 3 2-16,-14 3 0 15,-15 7 1-15,-17 6 4 16,-14 6 4-16,-18 6-9 16,-18 3-2-16,-17 16-10 15,-14 0-4-15,-7 0-6 16,-1-6 0-16,8-7 0 15,7-2 2-15,3-10-3 16,11 3-2-16,7-3-1 16,10-3 0-16,12-1 0 15,13 1 3-15,14 0 0 0,7 0 3 16,4 0-1-16,-7 3 2 16,-3 0-2-16,-8 0 2 15,-10 3 4-15,-11 3 6 16,-11 6-1-16,-17 4 1 15,-14-4-7-15,-22 7-2 16,-17-6-2-16,-3-4-2 16,-4-3 1-16,-7-9 1 15,0 3-6-15,6-9-1 16,12 2-27-16,10-5-9 16,11-1-30-16,10-3-10 15,7 4-32-15,15 2-14 16,6 4-28-16</inkml:trace>
  <inkml:trace contextRef="#ctx0" brushRef="#br0" timeOffset="16681.857">9878 6382 300 0,'-21'6'112'0,"17"-9"-87"0,1 6 13 0,3-3-1 16,0 0-7-16,0 0 0 15,7-3-6-15,0 0-1 16,7 0-12-16,3-1 2 0,5 1 3 16,9 0 1-16,-2 0-1 15,2 0 0-15,12 3 0 0,20 0-2 16,18-3 1-16,11-3 1 15,39-4-1 1,20-2-3-16,47-4-2 16,28 0-4-16,35 7-1 0,31 9-3 15,1 9 1-15,4 4-2 16,13 6 2-16,-17-1 0 16,0-5 3-16,-29-7-1 15,-6-6 2-15,-29-6-4 16,-14-7-2-16,-28-2 2 15,-42-4 2-15,-43 10-11 16,-28-4-5-16,-31 7-55 16,-26 3-21-16,-20-1-126 15</inkml:trace>
  <inkml:trace contextRef="#ctx0" brushRef="#br0" timeOffset="18512.172">10375 6921 220 0,'11'-12'85'0,"-8"5"-66"0,8-2 12 0,-4 3 3 16,0-1-3-16,0 1 4 16,0-3 3-16,-3 9 1 15,-1 9-21-15,1 4 9 0,-4 12 6 16,0 22-2-16,0 15-1 15,0 4-10-15,0 6-2 16,0 0-9-16,-4 10-1 16,4 9-4-16,-3-6-1 15,3-10-1-15,-4-12 1 0,1-4-2 16,3-12-1-16,-4-6-4 16,1-10-2-16,3-6-44 15,0-6-16 1,0-9-22-16,0-4-6 0,0-6-48 15</inkml:trace>
  <inkml:trace contextRef="#ctx0" brushRef="#br0" timeOffset="18935.224">10971 7294 284 0,'-14'0'107'0,"14"3"-83"0,0-3 13 0,0 0 1 16,0 3-11-16,0 1-3 15,0-1-10-15,0 0-1 16,4 0-8-16,-1-3 1 0,1 0 4 16,3-6 11-1,0-1-8-15,4-2-2 16,-4-3-1-16,0-1 1 15,0-3 1-15,-4 4 0 16,-3 2-2-16,-3 4 1 16,-4 6-6-16,-4 9-1 15,1 7-2-15,-5-3-2 0,1 2 1 16,4 1-1-16,-1-3 0 16,4-4 0-16,4-3-3 15,3 1 0-15,3-4 4 16,4-3 1-16,0 0-3 15,0 0 1-15,-3 0-24 16,-1-3-10-16,-3 3-55 16,7 0-22-16,0-7-42 15</inkml:trace>
  <inkml:trace contextRef="#ctx0" brushRef="#br0" timeOffset="19562.222">11702 6852 340 0,'-60'-6'129'0,"60"6"-100"0,-25 0 11 0,21 0 0 16,1 0-15-16,-1-3-3 15,8-4-6-15,7-2 0 16,10-7-9-16,14-2 5 0,11-4 1 0,3 3 2 16,4 3 1-16,-3 10 3 15,-1 6 0-15,0 6 1 16,-6 3 2-16,-12 4-3 16,-9 3-2-16,-12 3-3 15,-10-1-1-15,-7-2-7 16,-4 3-4-16,-3 0-1 15,0 3 1-15,0-4 1 16,-3 4 1-16,-5 3-2 16,5 4-2-16,3 2 1 15,3 3-1-15,7-2 0 16,12 2 0-16,6-2-3 16,7-4 2-16,18-3 3 15,14 0 1-15,7 3-4 0,-1 1 1 16,-6-1 0-16,-7 3 0 15,-10 4 2-15,-8 5 3 16,-11 4 2-16,-10 0 3 16,-10 6-5-16,-11-6-1 15,-11-6 0-15,-10-4 0 16,-11-5-2-16,-7-8 1 16,0-5 0-16,-10 3 1 15,-15-10-9-15,-10 4-2 16,7-7 4-16,10-3 1 15,11-3-31-15,14 0-13 16,15-6-37-16,13 0-14 16,14-4-53-16,19-8-22 15,9-11 34 1</inkml:trace>
  <inkml:trace contextRef="#ctx0" brushRef="#br0" timeOffset="20148.148">14079 4842 220 0,'-3'-3'85'0,"6"-3"-66"0,8 0 12 0,-4-1 3 16,4 1-3-16,-1 3 2 15,-3 3-1-15,0 3 0 16,-3 6-17-16,-1 4-2 0,1 6 0 15,-4 6-1-15,0 3 3 16,0-9 7-16,-11 50 4 16,-3 12-1-16,-3 10 2 0,-5 22-6 15,1 25-1 1,0 28-5-16,0 35-1 0,0 40-8 16,0 23-2-16,3 37 0 15,0 47 2-15,1 25-1 16,-1 25 2-1,0 10-4-15,-3 3 0 0,-4-13-1 16,-3-3 1-16,-3 6-2 16,-1 1 2-16,-7-7-2 15,11-19 2-15,7 3-2 16,6 13-1-16,5 10-2 16,6-7-1-16,8-25-7 15,10-13-4-15,7-6-32 16,11-56-13-16,14-29-103 15,3-55-85 1,8-64 92-16</inkml:trace>
  <inkml:trace contextRef="#ctx0" brushRef="#br0" timeOffset="21200.394">12065 6423 200 0,'-14'0'74'0,"7"0"-58"0,-4 9 14 16,8-9 1-16,-4 6 1 0,0-3 6 15,-4-3-1-15,0 10 1 16,-6-4-20-16,-8 3 9 0,-14 13 6 16,-14 22-8-16,-14 19-3 15,14-13-8-15,-35 50-4 16,-18 29-5-16,-6 6-2 16,6 25 14-1,18 3 8-15,13-3 1 0,33-3 2 16,32-20-12-16,41-27-4 15,50-22-3-15,43-19-1 16,35-28-2-16,45-29 1 16,4-37 5-16,22-25 4 15,-26-16 1-15,-3-22-1 16,-21-15 3-16,-39 3 2 16,-45-4-9-16,-47-28-4 0,-56-2-5 15,-39-4 0-15,-60-10-15 16,-24 17-5-16,-43 24 0 15,-3 29 2-15,-8 24-26 16,18 26-13-16,32 19-14 16,21 15-6-16,18 13-34 15,14 6-16-15,14-3-20 16</inkml:trace>
  <inkml:trace contextRef="#ctx0" brushRef="#br0" timeOffset="21966.086">7324 8091 272 0,'14'-54'104'0,"-7"29"-81"0,-7 3 14 0,0 13-1 16,-7-4-13-16,-7 1 0 15,-4-1 1-15,-3 4 5 16,-7 3-16-16,-8 6 2 0,-9 6 1 16,-19 22 1-16,-10 22-1 15,0 25-4-15,-7 26-2 16,-11 34 2-16,-7 12 5 15,4 32 0-15,14 6-1 16,17 6-4-16,26-22 0 16,34-34-1-16,36-35 3 15,31-18-1-15,29-32 2 16,35-28-2-16,11-41 2 16,31-37-2-16,-10-23 0 15,10-37-3-15,4-9 1 0,-32-10 0 16,-32-22 3-16,-35 4-7 15,-49-13-2-15,-53 3 1 16,-32 28 1-16,-53 22-19 16,-21 22-9-16,-32 28-36 15,4 26-13-15,3 18-37 16,0 16-15-16,11 25-60 16</inkml:trace>
  <inkml:trace contextRef="#ctx0" brushRef="#br0" timeOffset="22820.198">1492 8414 232 0,'-17'-35'88'0,"10"16"-69"0,-8-9 19 0,8 16 4 16,-7-1-7-16,0 7 0 15,-11 6-9-15,-13 6-2 16,-5 13-13-16,-3 25 4 0,-10 31 5 16,10 13 0-16,-7 37 3 15,0 23-4-15,11 21-2 0,0 16-1 16,13-13 0-16,22 4 0 15,18-16 0-15,21-32-4 16,35-27 0-16,24-29-1 16,5-22 1-16,34-28 0 15,1-41 2-15,-1-31 2 16,11-19 2-16,-7-38-6 16,-21-12 1-16,-24-13-4 15,-22-21 2-15,-39-1-6 16,-46-12-1-16,-38 3-2 15,-32 28 1-15,-47 29-9 16,-9 37-3-16,-22 34-17 16,21 38-9-16,25 22-30 15,29 7-13-15,34 2-129 16</inkml:trace>
  <inkml:trace contextRef="#ctx0" brushRef="#br0" timeOffset="24562.839">16090 6147 180 0,'-17'-10'68'0,"10"4"-52"0,-1-3 23 0,5 2 10 16,-1-2 4-16,-3-4 5 15,0 1-4-15,0-4 0 16,0 7-30-16,4-4 4 0,-1 4 2 16,1-1-3-16,3 1-1 15,10 0-10-15,15-1-5 16,14 1 0-16,14-1 3 15,21 1-4-15,24 6 2 16,-2 9 2-16,-8 7 3 16,-14 9-3-16,-14 9 2 15,-21 13 0-15,-22 6-1 16,-17 0-3-16,-24 7-2 0,-26-4-6 16,-13 0-1-16,-1 4-1 15,-3-1 1-15,0-3-2 16,4-6 2-16,6-9-4 15,15 6-2-15,14-10 2 16,14-5 2-16,14-1-2 16,10-3-2-16,11 0 2 15,8 3 0-15,20-3-2 16,15 4 2-16,13 5 1 16,-3 13 0-16,-3 9 0 0,-8 4 0 15,-10-4 2-15,-7-2 1 16,-14-10 1-16,-11 3 2 15,-14-7 1-15,-7-2 1 16,-11 0-2 0,-13-10 1-16,-26-6-4 0,-20-3 0 15,-8 0-1-15,-14-4-2 16,-24-2 1-16,-4 6 1 16,11-13-1-16,10-12 2 15,11 2-4-15,17-2 0 16,22-3-6-16,21 6 0 15,21-4-26-15,14-2-10 16,14 0-31-16,21-1-13 16,18-2-104-1,7-1-70-15,21-15 112 0</inkml:trace>
  <inkml:trace contextRef="#ctx0" brushRef="#br0" timeOffset="26814.078">18344 2594 168 0,'39'0'66'0,"-18"-3"-52"0,22 3 10 0,-22 0 0 0,4 0-8 16,-1 0 1-16,-3-6 1 15,-3 6 1-15,14-10-10 16,21 1 3-16,17 3 4 0,11 2-4 16,1-5-2-16,2 3-1 15,8 6-1-15,0 3-2 16,-11 3-1-16,-11 0 1 16,-13 4 1-16,-15-4 10 15,-17-3 4-15,-25 7 2 16,-25-4 3-16,-21 3-10 15,4 1-2-15,7-7-2 16,-50 3 0-16,-31 10-6 16,6-7-2-16,4 1 4 15,4-7 3-15,28 0-6 0,21 0-3 16,32-3-1-16,28-3 1 16,25-3-3-16,49-10 0 15,21 0 1-15,18-2 0 16,11-1 0-16,-15 0 0 15,-17 9 4-15,-21 4 2 16,-22 0-5-16,-17 6 0 16,-18 0-47-16,-10 3-20 15,-8 6-100 1</inkml:trace>
  <inkml:trace contextRef="#ctx0" brushRef="#br0" timeOffset="27428.184">22158 2688 244 0,'39'-19'93'0,"-4"7"-72"0,46-1 7 0,-42 7 0 16,35-7-4-16,39 4 1 0,39-3-8 15,28 2 0-15,17 7-10 16,4-3-4-16,-14 6 0 0,-3 0 7 15,-26 0 3-15,-38 6 9 16,-39-6 4-16,-45 0-3 16,-50 0-2-16,-32 0-9 15,-57 0-5-15,-27 9-4 16,-46-5-3-16,-15 2-2 16,-21 3 1-16,29 1 3 15,28-4 1-15,35-6-1 16,32 3 1-16,49 3-4 15,4-6 0 1,45-6 1-16,29 3-22 16,14 3-8-16,10 9-144 15</inkml:trace>
  <inkml:trace contextRef="#ctx0" brushRef="#br0" timeOffset="28030.988">26063 2720 188 0,'43'-29'71'0,"-8"26"-55"0,21-6 11 0,-20 2 3 16,45-5-3-16,32 6 4 15,35-10-11-15,21 13-4 16,15-7-9-16,-1 10 4 0,-31 0 2 15,-32 4 2-15,-36 2 4 16,-27-3 0-16,-40 3 3 16,-52-3-6-16,-32 10-1 15,-39-1-9-15,-24 7-2 16,-22 0-4-16,-17 0-1 16,13 0-4-16,29-7 1 15,36-2 2-15,48-4 1 16,36-15 3-16,53-1-32 15,21-9-14-15,28 10-102 16</inkml:trace>
  <inkml:trace contextRef="#ctx0" brushRef="#br0" timeOffset="28930.616">18105 6661 236 0,'21'-38'90'0,"-21"38"-70"0,21-28 15 0,-18 25 2 0,8-7-1 16,-4 1 0-16,4 0-2 15,-1-1 1-15,1 4-19 16,-4 3 15-16,-7 12 6 0,0 1-2 16,-14 21 0-16,3-3-12 15,-28 22-1-15,8-12-7 16,-29 22-1-16,-14 24-8 16,7 4-2-16,10-10-2 15,8-12-2-15,6-3 1 16,12-16-1-16,6-13-3 15,4 1 2-15,3-7-43 16,4-6-20-16,0-3-34 16,-4-6-12-16,-3-4-51 15</inkml:trace>
  <inkml:trace contextRef="#ctx0" brushRef="#br0" timeOffset="29214.406">17727 6419 332 0,'-3'-28'126'0,"6"16"-98"0,4-10 8 0,0 9-2 16,7 10-5-16,7-3 3 15,8 15-4-15,2 7 0 0,-6 6-16 16,-4-3 2-16,8 50 0 0,6 34-3 15,-7 10 1-15,-7 12-5 16,0-2-2-16,-3-14 0 16,3-11-1-1,0-8-18-15,4-11-5 0,0-16-46 16,-1-13-20-16,8-19-95 16</inkml:trace>
  <inkml:trace contextRef="#ctx0" brushRef="#br0" timeOffset="30162.181">18627 5990 200 0,'-18'-22'77'0,"7"12"-60"0,-3 1 17 0,7 9 4 15,0-3-3-15,-3-3 2 16,-1 6-1-16,4 0 0 16,3 0 18-1,15-10-30-15,7 1 1 0,10-1 0 16,11-5-1-16,21 2 1 15,17 1-1-15,-3 9 2 16,-3 15-3-16,-8 1-2 16,-10 9 6-16,-14 3 3 15,-18 15-10-15,-14 4-4 0,-14 3-5 16,-14 0-2-16,-18-3-5 16,-6-6-1-16,-8-4-1 15,7-5-2-15,3-7 1 16,8-7-1-16,10-8 0 15,1 2 2-15,13-3-3 16,8-3-2-16,13-3-1 16,15 0 3-16,10 0 0 15,-3 0 1-15,-7 0 2 16,10 0 3-16,-7 7-2 16,0 2 0-16,-3 0-1 15,-4 4-2-15,-3-4-13 0,-1 1-6 16,12 2-50-1,-1-2-22-15,4-4-48 16,3 7-18-16,-3 2 0 16</inkml:trace>
  <inkml:trace contextRef="#ctx0" brushRef="#br0" timeOffset="30520.786">19336 6833 400 0,'14'-37'151'0,"0"18"-118"0,7-6 20 15,-7 12 2-15,0 4-16 16,4-1 0-16,-4 17-9 16,-3-4-2-16,6 12-15 15,8 14-3-15,0 2-3 0,-1 7-3 16,-2 2-3-16,-1 4 2 16,3 7 0-16,1-1-4 0,-4 0 1 15,-3-6-16-15,-7-3-4 16,-8-7-50-16,-3-9-19 15,-3 0-119 1</inkml:trace>
  <inkml:trace contextRef="#ctx0" brushRef="#br0" timeOffset="30806.616">20006 6702 452 0,'-7'-10'170'0,"7"10"-132"0,0 0 11 0,0 0-4 0,0 16-14 16,0-4 2-16,-14 20-13 15,3-7-2 1,-28 50-10-16,-17 35-5 0,-4 6-2 0,-3 19 1 16,-4 9 1-16,0-9-1 15,-1 6-2-15,12 0-8 16,10-19-3-16,11-18-23 15,10-23-8-15,15-15-22 16,10-19-10-16,10-19-26 16,4-15-12-16,4-13-35 15</inkml:trace>
  <inkml:trace contextRef="#ctx0" brushRef="#br0" timeOffset="31646.834">20514 6009 296 0,'-11'-32'110'0,"11"32"-86"0,-3-22 24 0,3 16 7 16,0-3-9-16,0-1-2 15,0 1-8-15,0-1 0 16,7-2-20-16,-3-1 6 0,10-9 2 16,-4 7-4-16,11-4 1 15,-3 3 1-15,21 4 1 16,-7-4-8-16,17 25-4 15,-10-2-2-15,7 21 1 16,-11-6-1-16,-7 34 2 16,-3-15-4-16,-18 28 1 15,-4-16-3-15,-27 7 2 16,-19 9-4-16,8-25 0 0,7-10-1 16,-11-5 1-16,7-1-2 15,-6-13 2-15,6-2-2 16,-4-7-1-16,8 0 1 15,7-9-1-15,3 0-3 16,18-9 2-16,0-1-1 16,18 4 0-16,-4-4 2 15,14 7 0-15,-3 6 0 16,10 9 0-16,-6-2-3 16,-1 5 0-16,-7 4-3 15,0 6 1-15,-3-3-13 0,-4 3-5 16,4 3-52-16,-4-7-21 15,-4 1-127 1</inkml:trace>
  <inkml:trace contextRef="#ctx0" brushRef="#br0" timeOffset="32426.401">21198 5764 288 0,'15'-41'107'0,"-8"16"-83"0,0-12-3 15,-4 21-4-15,-3-9-7 16,0-3 4-16,-7-1 6 16,-7 1 4-16,-7 6-12 15,-11-6 9-15,-7 3 5 0,-24 0-3 16,-29-3 1-16,-10-4-7 16,-29-5 0-16,-20-7-6 15,-29 3 1-15,-18 0-7 0,-38-3-1 16,-4 10 4-16,-32 2 3 15,-21 7-6-15,-6 10-1 16,-23 12 0-16,-16 9 0 16,10 16 4-16,7 22 5 15,-18 12-7-15,22 7-3 16,10 6-5-16,-7 12-1 16,28 23 2-16,0 2 0 15,36 1-2-15,10 25 0 16,32 9 13-16,42 0 7 15,42 22-2-15,43 3 2 16,39 38-10-16,56-13-4 0,39 26-2 16,39-10 1-1,45 6 1-15,40-3 1 16,24-25 4-16,53 0 3 0,35-3 0 16,28-32 1-16,103-2-2 15,21-42 1-15,25-34-4 16,31-28 1-16,15-34-5 15,10-29 0-15,-3-50-1 16,-8-38 1-16,-10-25 0 16,-21-46 1-16,-39-23-7 15,-67-31-2-15,-36-34 2 16,-84 2 1-16,-74-9 2 16,-74 4 2-16,-88 5-1 15,-96 10 2-15,-109 19-2 0,-88 25-1 16,-74 22-4-16,-50 22 0 15,-17 31-18-15,42 35-6 16,46 34-60-16,21 28-25 16,46 29-98-1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41:14.0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9112 5617 184 0,'7'-22'71'0,"0"6"-55"0,7-9 11 16,-3 12 3-16,3-2-3 15,0 2 4-15,4-2-6 0,-4 2-3 16,-3 0-12-16,-1 4 7 0,-6 0 5 16,-4 2 2-16,-4 4 3 15,-6 3-4-15,-4 3 0 16,-1 4-1-16,-2-1 1 16,-4 3-2-16,-8 7-1 15,-6 9-2-15,-11 16-1 16,-10 15-5-16,-8 7-2 15,-3 9-6-15,-3 16-1 16,-8 22 3-16,-3 3 1 16,10-7 8-16,11 13 2 15,18-3-6-15,21-12-2 16,21-16-5-16,25-7-1 16,13-18-1-16,15-16 1 15,28-16-2-15,18-12 2 0,-7-19 7 16,3-9 3-16,8-23 0 15,-8-24 0-15,-14-1-3 16,-18 1-1-16,-20 3-3 16,-29 6 1-16,-32 0-6 15,-21 9-1-15,-17 13 0 16,-29 12 0-16,-13 13-5 16,2 13 1-16,8 9 2 15,10 9 1-15,19 4-28 16,23-1-13-16,15 1-25 15,18-7-8-15,10-3-17 16,10 3-8-16,8-9-55 16</inkml:trace>
  <inkml:trace contextRef="#ctx0" brushRef="#br0" timeOffset="632.921">7945 7068 276 0,'-18'0'104'0,"18"4"-81"0,-4 2 12 0,4-6 0 16,4 9-1-16,3 1 1 15,4-1-3-15,10-3-2 16,7-3-17-16,7-3 8 0,11 0 2 16,28-12 4-16,21-4 1 15,11-3-2-15,39-6 1 16,14 0-6-16,42-3-3 15,3 6-6-15,33 3-2 16,-12 4-4-16,15 5-1 16,-17 7 1-16,-5 3 3 15,-24 9-4-15,-24 4-1 16,-19 3-2-16,-13 3 1 16,-22-1-4-16,-20-2 0 15,-22-7 1-15,-18-9 2 0,-24-9-19 16,-18 0-8-16,-3-4-42 15,-18-6-20-15,-15 0-34 16,1 4-14-16,-11 2-15 16</inkml:trace>
  <inkml:trace contextRef="#ctx0" brushRef="#br0" timeOffset="1322.381">8682 7391 264 0,'-4'-28'101'0,"8"13"-78"0,-1-4 22 0,1 9 6 16,-1 4-7-16,1 3-1 16,0 3-2-16,-1 6 1 15,4 7-23-15,-3 12 7 0,-4 22 2 16,-4 16-7-16,1 15 1 15,-4-3-13-15,-4 13-3 16,0 9-4-16,1-3 1 16,-1-6-2-16,4-6-1 15,4-13 1-15,3-13 1 16,0-12-23-16,3-16-11 16,4-3-41-16,4-9-16 15,-1-7-94 1</inkml:trace>
  <inkml:trace contextRef="#ctx0" brushRef="#br0" timeOffset="1868.283">9140 7884 292 0,'-24'-16'110'0,"24"16"-86"0,-4 0 24 16,4 0 5-16,0 0-19 16,0 0-7-16,4-3-5 15,-1-3-2-15,1-4-11 16,-1 4 3-16,1-3 2 0,-1-1 1 0,1-2 1 16,-1-1-2-16,1 4-1 15,0-1-3-15,-4 4 1 16,-4 0-4-16,0 6 1 15,1 3-5-15,-4 3 0 16,0 3-1-16,3 1-2 16,1-1 1-16,-1 1-1 15,1-4 0-15,-1 0 2 16,4 1-3-16,0-4 0 16,0 0 1-16,0-3 2 15,0 0-1-15,4-6-1 16,-1-4 3-16,1 1 0 15,-1 2-1-15,-3 1 1 16,0 0 2-16,0 6 4 0,0 0-4 16,-3 3-1-16,-1 3-2 15,1 4-2-15,-1 2 1 16,1 1-1-16,-1-4-7 16,1 1 0-16,3-4-26 15,7-6-8-15,0-6-21 16,3 2-6-16,4-5-48 15,8-3-18-15,-1-4 5 16</inkml:trace>
  <inkml:trace contextRef="#ctx0" brushRef="#br0" timeOffset="2419.678">9871 7416 264 0,'14'-28'99'0,"-4"13"-77"0,5-1 20 0,-8 7 6 15,3-1-15-15,-6-2-1 16,-1-1-6-16,1 0-1 0,-4 1-14 15,0-1 7-15,0 4 4 0,0 0 2 16,-4 2 1-16,-3 4-1 16,-7 6 2-16,0 4-5 15,-7 5-1-15,-7 7-5 16,-8 9-1-16,-6 13-8 16,0 31-2-1,-1 6 0-15,1 4 0 0,0-1 4 16,3 10 5-16,11 7-3 15,17-11 0-15,15-11-6 16,10-11-3-16,10-8 0 16,19-16 1-16,17-10-1 15,7-12-1-15,0-13 3 16,-7-12 0-16,-7-10 1 16,-8-9 2-16,-13-6-1 0,-14-4 2 15,-15-2-2-15,-17 2 2 16,-25 1-2-16,-21 12 0 15,-3 6-8-15,-1 10-2 16,1 9-23-16,3 16-8 16,4 12-24-16,10 4-10 15,10 2-31-15,8 4-11 16,7 0-59 0</inkml:trace>
  <inkml:trace contextRef="#ctx0" brushRef="#br0" timeOffset="2973.715">8460 8887 312 0,'-39'-22'118'0,"35"13"-92"0,1-1 19 0,6 4 2 16,4 0-10-16,7-4 1 15,8 4-7-15,6 3 1 16,7 3-18-16,11 6 5 0,17 7 4 15,19 12 5-15,-5 25 3 16,-10 10-3-16,-10 5 0 16,-15 1-7-16,-14 0-1 15,-14 3-7-15,-17 6-3 16,-18-3-3-16,-18-6-2 16,-14-9-3-16,0-10 1 15,4-10-2-15,3-8-1 16,3-7 1-16,1-10 1 15,10-9-6-15,11-3 1 16,11-12-1-16,13-10-1 16,8-3 1-16,6 0 3 15,8-1 0-15,10 8 1 0,-3 11 0 16,0 4 0 0,-4 6-3-16,0 4 2 0,1-7-30 15,2-3-14-15,1-10-63 16,3-3-26-16,1-2-67 15</inkml:trace>
  <inkml:trace contextRef="#ctx0" brushRef="#br0" timeOffset="4147.506">9387 9003 384 0,'-28'-12'143'0,"14"5"-112"0,0-2 23 0,10 3 3 16,1 2-9-16,-1 1-1 16,4 0-15-16,4-3-5 15,10 0-16-15,7-4 0 0,7-2 0 16,4-4-2-16,0 7 2 15,0-1-2-15,-4 7 0 16,-3 3-1-16,-8 3 2 16,-3 7-1-16,-10-1 0 15,-4 10-3-15,-7 0 1 0,0-1-4 16,-4 1-2-16,1 0 0 16,3 3-1-16,3-3-3 15,0 3 2-15,4-3-1 16,4-1 0-16,3-2 2 15,0 0 0-15,0-4 0 16,0 1 0-16,0-4 0 16,-3 1 2-16,-1-4-1 15,1-3 2-15,-4-3-2 16,0 0 2-16,-4-9-2 16,1-1-1-16,-1 1 3 15,-3-1 0-15,0 1-1 16,0 6-2-16,-3-3-2 15,-1 2 1-15,4 1 1 0,0 0 0 16,0 0-3-16,0 0 2 16,0 0 1-16,0 0 0 15,3 0-3-15,1-4 2 16,3 1-1-16,0 3 0 16,0 0 2-16,0 3 0 15,0 0-3-15,0 0 2 16,0 0 1-16,-4 0 0 15,1 3-3-15,3 0 2 16,0 3 1-16,0 1 2 16,3-4-3-16,4-3 0 15,0-3-1-15,4-4 0 0,-1-2 2 16,1-7 2-16,-4 0-1 16,0-2-1-16,-3-1 1 15,-4 0 1 1,-4 3-1-16,-3 1 2 0,-4 5-4 15,1 4 0-15,-4 9-1 16,-4 7 0-16,0 5 2 16,4 7 2-16,0 3-6 15,7-3 1-15,4 3 1 16,10-6 3-16,3-6 0 16,4-4 2-16,4-6-4 15,0-9 0-15,-1-3-1 16,-3-7 0-16,-3-3 4 15,0 0 1-15,-8-3 1 0,-3 3 2 16,-3 4-5-16,-5 2-3 16,-2 7 1-16,-4 9 2 15,-4 7 0-15,1 5-1 16,2 4 1-16,1 0 1 16,7 0-6-16,4-4 1 15,3-2 1-15,7-4 1 16,3-6 1-16,4-3 0 15,1-6-3-15,-5-6 2 16,1-4 3-16,-1-9 1 16,-3 6-1-16,-3-3-2 15,-4 3 1-15,-4 7 1 16,-3 2-1-16,-3 10 2 0,-1 7-4 16,1 8-2-16,-1 1 2 15,4 0 0-15,3 2-2 16,1 1 2-16,3 0-17 15,3-6-8-15,4-4-46 16,4-3-18-16,0-3-51 16,-1-3-21-16,1-3 3 15</inkml:trace>
  <inkml:trace contextRef="#ctx0" brushRef="#br0" timeOffset="4820.146">9843 8799 288 0,'-39'-15'110'0,"28"5"-86"0,1 1 22 0,6-1 6 16,0 4-13-16,4-3 0 0,4-4 0 15,7 4 0-15,3-1-21 16,7 4 9-16,4 3 6 16,6 0-2-16,5 3 2 0,2 0-8 15,-2 0-1-15,2 3-4 16,1 0-3-16,0 0-5 15,-4 3 0-15,-6 4-5 16,-12-1-2-16,-13 7 0 16,-11 0 1-16,-7 2-1 15,-4 4 0-15,-3 0-1 16,-4 0 0-16,-3 3-2 16,-4 4-2-16,4 8 1 15,0 1 1-15,7-1-3 16,6 1 0-16,8-3-1 15,11-4 0-15,10 0 0 16,7-3-2-16,7-2 3 0,8-1 2 16,13-3 0-16,7 3-1 15,-3 3 1-15,-3 6 1 16,-11 4 1-16,-11 6 1 16,-11 0 0-16,-13-3 2 15,-11-7-5-15,-14 4-1 16,-11-10 2-16,-10-3 3 15,-1-9-4-15,-10-1-3 16,-14-2 1-16,-14 3 2 16,-3-7 0-16,10 0-1 15,14-2-6-15,10-1-1 16,11-3-28-16,22-19-89 16,10-9-10-1,21-6-92-15</inkml:trace>
  <inkml:trace contextRef="#ctx0" brushRef="#br0" timeOffset="5690.957">11804 5109 212 0,'-14'-60'82'0,"10"51"-64"0,-3-1 15 0,4 4 4 16,-1 6-8-16,4-3 0 16,0 3-3-16,0-6 1 15,0 6-15-15,0 0 9 0,7 6 2 16,-3 7 8-16,-4 37 4 15,-7 25-6-15,-7 22-3 16,-4 47-12-16,-7 35-4 16,-3 37 3-16,-4 70 1 15,-3 40-10-15,0 53-1 16,-4 48-3-16,-7 40 2 16,-7 28 1-16,-10 41 1 15,-11 38 0-15,3 9 2 0,4-9-1 16,4-6 2-16,3-13-6 15,3-28-1-15,8-35-2 16,10-22 0-16,11-18-7 16,10-17-2-16,11-21-14 15,7-50-6-15,7-19-13 16,7-50-3-16,4-19-34 16,6-60-13-16,5-44-45 15</inkml:trace>
  <inkml:trace contextRef="#ctx0" brushRef="#br0" timeOffset="7342.943">12714 5479 268 0,'-28'-16'101'0,"14"13"-78"0,-4 0 15 16,11 3 4-16,-3 0-10 0,-1 3-1 15,0 0-4-15,4 0 0 16,4 0-15-16,-1-3 2 0,8 0 0 16,13-6 4-16,15 0 1 15,10-4-2 1,8 1 0-16,3 9 2 0,3 0 0 15,1 6 1-15,-8 4 0 16,-14 5 2-16,-17 10 1 16,-14 16-6-16,-15 6 0 15,-7 3-10-15,-3-3-2 16,-4-3-5-16,1-6-1 16,3-4 1-16,-1-5 2 15,8-7-3-15,4-7 0 16,3 4-1-16,3-6 0 15,8-4 2-15,6 4 0 0,4-1 0 16,8 1 0-16,2 2 0 16,11 4 0-16,8 9 0 15,6 10 2-15,1 6-1 16,-5 6 2-16,-6-6-2 16,-11-3-1-16,-10-1 5 15,-11-5 4-15,-14-4-1 16,-14-2 1-16,-14-1-5 15,-11 0-1-15,0-6-1 16,-10 3-2-16,-8-6 1 16,-3-3-1-16,0-7 0 15,7-6 0-15,11-3-7 0,10 0 0 16,11-3-28-16,13 0-9 16,12-3-18-16,14-1-6 15,13 1-18-15,8-3-9 16,10 5-69-1</inkml:trace>
  <inkml:trace contextRef="#ctx0" brushRef="#br0" timeOffset="7821.926">13811 5748 288 0,'7'-50'110'0,"4"22"-86"0,3-16 13 0,-7 25 0 16,0-6-9-16,4-3-2 0,-4 6 1 16,0 3 0-16,-4 4-14 15,-6 2 8-15,-8 13 2 0,-6 9-3 16,-12 17-1-16,-16 24-5 16,-8 12-1-16,-11 11-1 15,11 8 0-15,4 16-4 16,14 0 0-16,10-6-1 15,18-12 3-15,21-13-3 16,32-7 1-16,17-9-3 16,8-6 0-16,24-19 1 15,14-12 3-15,-3-13 2 16,-3-16 1-16,-1-15 0 0,0-22 0 16,-17-16 2-16,-29 0 2 15,-28 3-7 1,-35-10-1-16,-17-11-4 0,-26-11-3 15,-31 11-3-15,-14 11 1 16,-4 23-4-16,-14 12-1 16,-3 19-17-16,14 13-5 15,13 9-15-15,22 19-3 16,14 6-24-16,15 6-8 16,6 7-62-16,11 0-25 15,7 5 34 1</inkml:trace>
  <inkml:trace contextRef="#ctx0" brushRef="#br0" timeOffset="8017.884">11994 6761 252 0,'-60'22'93'0,"39"-12"-72"0,-7 2 18 0,21-9 3 16</inkml:trace>
  <inkml:trace contextRef="#ctx0" brushRef="#br0" timeOffset="8304.165">11882 6811 511 0,'17'0'52'15,"8"0"-28"-15,7 0 4 0,14 0 2 16,10 3-5-16,11 1-2 15,4 2-2-15,6-3-1 16,33 6 2-16,20-9 1 16,36 0-6-16,24 0-2 15,50 0-7-15,25 7 0 16,6-4-1-16,26 6 1 16,-33 7 2-16,-10-7 4 15,-42 4-6-15,-36-7-2 16,-13 0-3-16,-26-2 0 15,-17-1 0-15,-17-3 1 16,-19 0-2-16,-17 0 1 16,-17-3-11-16,-15-1-2 0,-17-2-55 15,-15 0-24-15,-14 0-111 16,-10-4-73 0,0-12 121-16</inkml:trace>
  <inkml:trace contextRef="#ctx0" brushRef="#br0" timeOffset="9235.705">12718 7272 212 0,'-22'-6'82'0,"19"3"-64"0,-1 0 15 0,4 3 4 0,4-10-1 16,3 1 2-16,4-10 4 15,-1 7 3-15,-3 2-24 16,0 1 15-16,0 9 7 0,0 0-1 15,-3 22 0-15,-8 15-17 16,-3 17-5-16,-7 15-8 16,0-7-2-16,4-15-6 15,-5 16-3-15,5-13 0 16,-4 4 1-16,3-11-1 16,1-2-1-16,-1 0-2 15,0-7 1-15,-3 7-28 16,7-22-13-16,0 0-29 15,4-4-13-15,-1-5-96 16</inkml:trace>
  <inkml:trace contextRef="#ctx0" brushRef="#br0" timeOffset="9608.87">13032 7561 340 0,'-11'3'126'0,"11"-3"-98"0,-7 6 6 0,7-6-4 0,0 0-13 15,0 0-2-15,0 0-2 16,0 0 1-16,7-6-7 16,-3 3 2-16,6-10 4 15,-3 4 4-15,4-4 2 0,-4-2-6 16,0 5 0-16,-4-2-4 15,-3 5 0-15,0-2-5 16,-3 9-3-16,-1 0-3 16,1 6 1-16,-1-3 1 15,1 4 2-15,-1-4-3 16,1 3 0-16,-1-3 1 16,1 7 2-16,-1-4-21 15,-3 3-9-15,4 1-30 16,-1-1-14-16,1 0-54 0,10-2-22 15,0-1 32 1</inkml:trace>
  <inkml:trace contextRef="#ctx0" brushRef="#br0" timeOffset="10149.359">13427 7197 316 0,'-4'-25'118'0,"4"25"-92"0,0-22 13 0,0 16-2 16,4-1-7-16,-1 1 2 0,4 0-7 15,0-4-1-15,11 10-13 16,-4-3 2-16,11 6 3 0,7 16 3 16,-4 0 1-16,-7 3 2 15,-7 3 1-15,-10-3-4 16,-11-3-1-16,3 0-8 15,-17 3-2-15,3-4-4 16,1 4-1-16,-1-6-1 16,4 3-2-16,3-10-2 15,1 7 1-15,3-7 1 16,3-2 2-16,1-4-1 16,3 3-1-16,3 3 1 15,4 1-1-15,7 2 0 16,4 4 0-16,3 3 0 15,4 0 0-15,-1 9 0 0,1-3 0 16,-4 0 6-16,-3 0 4 16,-7-3-1-16,-8-3 2 15,-6 3-4-15,-12-3-2 16,-9 0-2-16,-8-4-3 16,0-2 1-16,0-4-1 15,1 1 0-15,-1-1 0 16,0 0-7-16,4-9 0 15,3 7-26-15,8-4-8 16,10-3-69 0,7 0 4-16,7-3-1 15,10-4-51 1</inkml:trace>
  <inkml:trace contextRef="#ctx0" brushRef="#br0" timeOffset="10524.465">14238 7272 316 0,'-3'-25'118'0,"-4"9"-92"0,-11 7 17 16,7 9 1-16,-6 0-18 16,-12 9-4-16,-6 1-7 0,0 15 0 15,0 3-8-15,-1 7 7 16,5 9 3-16,6 12 2 0,7 4 3 15,8-1-3-15,10-9-2 16,10-3-3-16,18-12-1 16,18-7-3-16,11-12 1 15,3-7 0 1,-4-9 1-16,-3-9 0 16,-3-10 0-16,-5-16-4 0,-13-8 0 15,-14 2-5-15,-15 0 0 16,-10-3-1-16,-10 0-2 15,-19 0-17-15,-2 7-9 16,6 9-30-16,-25 2-15 16,-13 8-22-16,3 14-9 15,3 14-60 1</inkml:trace>
  <inkml:trace contextRef="#ctx0" brushRef="#br0" timeOffset="11202.245">12347 8329 272 0,'-7'-3'104'0,"7"3"-81"0,11-10 16 0,-11 10 1 0,10-9-2 15,-3 3 2-15,8-7-3 16,-1-3 0-16,10 7-20 15,-3 0 1-15,32 9 0 0,-14 0 3 16,14 18 2-16,-7 1-1 16,-4 16-2-16,-6-7 1 15,-12 22-1-15,-3-9-5 16,-17 6 1-16,0-9-7 16,-22 2-1-16,-14 7-2 15,-3-9-1-15,0-7-3 16,3-6-2-16,4-6-2 15,3-6 1-15,4-4 1 0,3-6 2 16,4-3-3-16,7 0 0 16,3-6-4-16,8 0 1 15,7-4 0 1,6 1-1-16,8 3-45 16,3-1-21-16,7 4-79 0,-3-3-34 15,-4 0 26 1</inkml:trace>
  <inkml:trace contextRef="#ctx0" brushRef="#br0" timeOffset="11404.781">12989 8470 316 0,'4'-22'121'0,"-1"13"-95"0,-3 6 25 0,0 3 4 0,0 0-22 15,0 3-7-15,-3 3-13 16,-1 3-6-16,-3 4-4 15,4 3-3-15,-1-4 1 0,1 4-15 16,-1-4-5-16,1-2-30 16,3-1-13-16,3 7-94 15</inkml:trace>
  <inkml:trace contextRef="#ctx0" brushRef="#br0" timeOffset="11741.312">13557 8119 364 0,'-17'-41'134'0,"20"29"-104"0,1-4 20 0,-1 10 2 16,-3 6-14-16,4 0 0 15,-1 9-10-15,1 16-5 16,-4 6-13-16,-4 7-4 0,-3 6-2 16,-7 0 0-16,-4 3 2 15,1 16-3-15,-1-1 0 16,4 1-1-16,3-10 1 16,1 1-29-16,3-7-11 15,3-13-22-15,4-3-6 16,7-15 0-16,4-10 2 15,3-9-22-15,7-12-11 0,4-14-12 16</inkml:trace>
  <inkml:trace contextRef="#ctx0" brushRef="#br0" timeOffset="12160.948">13956 8207 384 0,'3'-10'145'0,"1"7"-112"0,-1 3 14 0,-3 0 1 15,0 0-25-15,-3 3-7 16,-8 3-10-16,1 4-3 16,-4 2-1-16,-7-2-4 0,-1 9 1 15,1-4 1-15,4-2 2 16,2 3-3-16,8-7 0 16,7 0-1-16,7 1-2 15,4-4 0-15,7 0 3 16,3 1 2-16,7-1 2 15,11 3-4-15,7 1 1 16,3 8-2-16,0 14 0 16,-3-1 11-16,-3 1 3 15,-8-1 6-15,-7-3 1 16,-7 3-4-16,-10-2 1 16,-8-4-7-16,-10-3-1 15,-14-3-2-15,-14 2-1 0,-11-5-3 16,-3-3 1-16,-1-4-4 15,1-3 0-15,3-6-28 16,4-6-10-16,6-6-36 16,5-10-13-16,6-13-26 15,7 7-11-15,8-3-1 16</inkml:trace>
  <inkml:trace contextRef="#ctx0" brushRef="#br0" timeOffset="12344.573">13970 8044 408 0,'32'-16'151'0,"0"10"-118"0,20 6-6 0,-20 0-11 16,7 0-13-16,7 6-2 16,0-3-42-16,0 0-20 15,3 0-95-15,0 0-39 16,-3 1 92-16,-7-4 45 15</inkml:trace>
  <inkml:trace contextRef="#ctx0" brushRef="#br0" timeOffset="13364.235">12368 9342 256 0,'-14'-16'96'0,"14"16"-75"0,-7-13 21 16,7 13 6-16,0-3-8 15,-3-3-1-15,3 6-11 16,0 0-3-16,0 0-14 15,0 0 2-15,10-9 3 0,1 6 1 0,10-7-1 0,0 4 0 32,18 0 0-32,-4-1 3 15,11 7 2-15,7 3-2 0,-11 4-2 16,-13 2-1 0,-15 4 0-16,-14-4-4 0,-7 7-2 15,0-4-4-15,-15 10-1 16,-9 6-3-16,10-9-2 15,3 0 1-15,0 0-1 16,1 3-3-16,6-6 0 16,4-1-1-16,3 1 0 15,1 3 3-15,6 6 2 16,8-3 0-16,7 0-1 16,6 0 1-16,5 3-1 15,-1-7-3-15,-3 8 2 16,-8-8 3-16,-3 1 1 15,-7-3-1-15,-10 0 1 16,-11-1 4-16,-7 1 4 0,-4 0-4 16,-3-7-2-16,-1 0-5 15,1-5-2-15,0 2 1 16,0-6 2-16,-4-6-5 16,7 6 1-16,4-4-32 15,7-2-12-15,7 6-25 16,7-3-7-16,0 3-11 15,11 0-4-15,-4 0-52 16</inkml:trace>
  <inkml:trace contextRef="#ctx0" brushRef="#br0" timeOffset="13639.558">12986 9621 300 0,'-11'-16'112'0,"11"16"-87"0,-7-12 18 0,7 12 2 16,0-7-9-16,0 4 2 15,0 0-13-15,0-3-3 16,0 6-13-16,0 0-5 0,-3 0-3 16,-1 0-1-16,4 0 0 15,0 6-3-15,-3 0 2 16,-1 1-12-16,0-1-5 15,1 0-17-15,-1 0-5 0,4 1-30 16,0 2-10-16,0-3-51 16</inkml:trace>
  <inkml:trace contextRef="#ctx0" brushRef="#br0" timeOffset="13948.7">13504 9248 272 0,'22'-54'104'0,"-8"29"-81"0,3-3 29 15,-10 15 9-15,0 1-14 0,-3-1-3 16,-1 7-14-16,-3 6-6 16,0 6-14-16,0 7 7 0,-3 9 3 15,-4 6-6-15,-4 3-3 16,-3 7-4-16,-3 3-2 15,-1 15-6-15,0 1 1 16,4 2 0-16,0-5 2 16,3-4-1-16,4-3-1 15,0-10-26-15,7-12-10 16,0-6-31-16,0 0-12 16,4 3-24-16,3-9-11 15,7-7-2 1</inkml:trace>
  <inkml:trace contextRef="#ctx0" brushRef="#br0" timeOffset="14306.939">13882 9169 272 0,'-7'-9'101'0,"3"9"-78"0,-6 9 9 15,6-3-3-15,-3 4-4 16,-4 2 0-16,1 7 1 15,-4 3 3-15,-7 6-15 16,-1 10 3-16,1 12 3 0,7 7 2 16,4 2 4-16,10-5-10 15,14-7-4-15,7-7-3 0,7-2-1 16,4-16 0-16,3-3 2 16,7-10 1-1,4-9 1-15,4-9 2 16,-4-10 2-16,-8-9-7 0,-6-19-3 15,-7-4-1-15,-18 14-1 16,0 6-2-16,-25-10-2 16,-17-16-13-16,-4 4-6 15,-3 9-23-15,-4 16-9 16,-7 15-26-16,-7 10-9 16,0 13-77-1</inkml:trace>
  <inkml:trace contextRef="#ctx0" brushRef="#br0" timeOffset="15344.682">12414 10201 252 0,'11'-19'96'0,"-8"16"-75"0,1-7 8 0,-4 7-1 0,0 3-17 15,0 0-4-15,0 0 0 16,0 0 2-16,0 0-4 16,0 0-3-16,0 0 1 0,0 0 4 15,0 0 6-15,0 0 2 16,0 0 3-16,3-6-4 15,-3 6 2-15,4-6-7 16,-4 6-1-16,0 0-4 16,3-7-1-16,1 1 1 15,3 3 0-15,-7 0-2 16,0 0 1-16,0 3 2 16,4-3 2-16,-4-4 1 15,0 7 2-15,0 0-1 0,0 0 2 16,0 0-2-16,0 0 2 15,0 0 0-15,0 4 3 16,0 5-7-16,-4 3-2 16,-7 7-1-16,-3 3 2 15,-3 0-3-15,-1 3-2 16,0 0 0-16,1-3-1 16,3-3 0-16,3-3 0 15,4-7 0-15,4 1 0 16,6-1 2-16,4-9 1 15,4 6-6-15,3-3 0 16,3 1 1-16,1 2 1 16,0 0 1-16,-1 7 2 0,8 2-1 15,0 4-1 1,-1 3 1-16,8 0 1 0,0 9-3 16,3-2 0-16,1-4 1 15,-5-3 2-15,-6-4 5 16,-4 1 6-16,-7-3 4 15,-7-4 2-15,-10-2-6 16,-11-1-3-16,-15 1-3 16,-6-1-2-16,-4-3-6 15,1 1 1-15,-5-1 0 16,1-3 0-16,-4-3-14 16,4 0-3-16,3-3-29 15,14 0-10-15,4 0-24 0,10-4-10 16,4-8-70-1</inkml:trace>
  <inkml:trace contextRef="#ctx0" brushRef="#br0" timeOffset="15588.356">12446 10066 356 0,'-7'-22'132'0,"7"22"-103"0,18-13 14 0,-11 7-1 0,7 3-9 16,10 0 1 0,15 0-17-16,11 0-5 0,6 0-8 15,4 3-1-15,-3 0 1 0,-5 3 0 16,1 3 0-16,-7 6-27 16,-3 4-9-16,-8 3-52 15,-3 9-22-15,-8 0-52 16</inkml:trace>
  <inkml:trace contextRef="#ctx0" brushRef="#br0" timeOffset="15898.586">13229 10345 456 0,'-21'0'170'0,"14"0"-132"0,3 0-4 0,4 0-12 15,0 0-17-15,0 6-1 16,4-3-2-16,3-3 1 16,4-3-2-16,3-3-1 0,0-3 3 15,0-1 7-15,0 1 5 16,-3 6-3-16,-8-4-2 16,-3 7-3-16,-10 10-2 15,-5-1-6-15,-6 1 1 16,0 8-2-16,0-2 0 15,3 3-16-15,8-7-8 16,3-2-26-16,7-4-10 0,7-3-18 16,3 0-7-1,4 4-63-15</inkml:trace>
  <inkml:trace contextRef="#ctx0" brushRef="#br0" timeOffset="16364.506">13829 10097 264 0,'14'-25'99'0,"-10"10"-77"0,-1 5 24 0,1 4 6 16,-4 0-7-1,0-1 0-15,-4 4-8 0,-3 3 0 16,0 6-21-16,-7 7 4 0,-7 6 1 15,-8 9 0-15,-9 7-1 16,-8 5-6-16,0 14-4 16,4 15-1-16,6 6 1 15,8-6-1-15,10 0 0 16,8-13-5-16,13-9-3 16,15-9 0-16,17-10-1 15,11-9 2-15,7-10 3 16,0-9 0-16,-7-9 0 15,0-7 5-15,-4-6 4 16,-7-3-3-16,-10-6-1 16,-14 3 0-16,-11-1 4 0,-11 4-8 15,-14 3-1-15,-13 7-5 16,-15 8-3-16,-7 17-1 16,0 2 3-16,14 1-20 15,11 3-8-15,10-4-34 16,11-2-12-16,14-4-29 15,14-3-13-15,3-9-49 16</inkml:trace>
  <inkml:trace contextRef="#ctx0" brushRef="#br0" timeOffset="17025.315">15970 5510 252 0,'-3'-12'96'0,"10"8"-75"0,7 1-1 16,-7 0-4-16,4 3 1 15,3 3 4-15,3 4 5 0,1 8 3 16,-4 13-15-16,0 23 7 0,-3 11 3 15,-4 14-1-15,0 33-2 16,-4 29 0-16,-3 38 1 16,-7 25-3-16,-10 59 0 15,-15 56-10-15,-14 48-3 16,-3 44-4-16,-8 28 1 16,-6 21-2-16,-15 14 2 15,-3-10 0-15,7-13 1 16,7-31 0-16,14-25 0 15,7-3-9-15,7-19-2 16,4-28-45-16,3-13-18 16,8-38-26-16,9-12-10 15,15-31-27 1</inkml:trace>
  <inkml:trace contextRef="#ctx0" brushRef="#br0" timeOffset="21739.12">9977 7266 140 0,'0'-9'52'0,"3"-7"-41"0,4-3 7 15,0 10-2-15,0-7 8 16,4-6 7-16,-1 0 6 16,1-6 4-16,0 6-22 15,-4-3 11-15,-4 6 7 0,-3 0-5 16,-7 4 1-16,-7 2-9 0,-14 4-3 16,-15 5-3-16,-13 11 0 15,-4 12-3-15,0 12 1 16,-3 16-5-16,-12 13 1 15,-9 15-3-15,-4 35 2 16,10 12-2-16,7 6 0 16,15 23 1-16,17-7 4 15,15-6-4-15,13 0 2 16,22-19-5-16,27-28-2 16,29-19 6-16,14-34 3 15,43-38 4-15,14-25 1 16,27-22-8-16,8-22-2 15,-7-28-3-15,-11-7-1 16,-17-9-1-16,-29-25 0 16,-31 3 0-16,-36-9 2 0,-35-13-5 15,-32 10-1-15,-20 18-2 16,-33 23-2-16,-24 18-2 16,-8 38 1-16,-13 22-4 15,6 21-1-15,26 11-37 16,27 8-14-16,29 7-59 15,35 12-24-15,28-3-19 16</inkml:trace>
  <inkml:trace contextRef="#ctx0" brushRef="#br0" timeOffset="22626.595">13832 9950 244 0,'11'-38'93'0,"3"20"-72"0,4-11 3 0,-11 14-3 16,3-4-11-16,5-6-3 15,-5 0 13-15,1-4 9 16,-8 1-15-16,-6 0 17 0,-4 3 8 16,-7 9-5-16,-11 10 0 15,-10 12-10-15,-15 10-3 16,-13 12-6-16,-8 19 1 0,8 22-5 16,-1 25-1-1,4 7 0-15,7 21 1 0,18 3-3 16,21-12-3-16,24-16 0 15,29-21-1-15,39-17 4 16,14-18 3-16,10-19 2 16,18-22 5-16,-7-22 1 15,-18-28 1-15,-17-13-5 16,-26-6-1-16,-23-3-8 16,-33-19-2-16,-35-6-11 15,-17 12-3-15,-11 7-11 16,-18 12-1-16,-7 16-27 15,8 12-8-15,6 16-23 0,18 13-8 16,14 9-86 0</inkml:trace>
  <inkml:trace contextRef="#ctx0" brushRef="#br0" timeOffset="111859.224">18009 6855 248 0,'4'-9'93'0,"-1"6"-72"0,4-4 16 15,-3-2 2-15,3 6-4 16,0-7 4-16,4-2-1 0,-1-4-2 16,1-3-19-16,-4 1 12 0,-4-1 5 15,-3 0-1 1,-3 0 1-16,-8 4-6 0,-6 2-3 15,-12 4-7-15,-13 5-3 16,-7 11-5-16,-1 5-1 16,-3 7-1-16,-10 3 2 15,-11 12-3-15,-7 7 1 16,-4 9-3-16,-3 35 0 16,-11 12-3-16,-14 10-2 15,4 37 1-15,6 3-1 16,12-5 2-16,17 8 3 15,21-12 0-15,25-19 0 16,20-6-3-16,19 0 1 16,31-6-2-16,32-10 2 15,15-16 0-15,20-15 1 16,22-16 0-16,-8-18 0 16,4-20-5-16,7-34 1 0,-10-31 4 15,-19-13 2-15,-20 0 0 16,-21-12 1-16,-26-10-2 15,-24 7 0-15,-31-1-3 16,-33 13 1-16,-13 13-2 16,-22 24-1-16,-28 26-2 15,4 44-1-15,-7 31-1 16,10 6 0-16,14 22 3 16,29 0 2-16,27-6-13 15,26-12-5-15,20-20-29 16,15-6-10-16,14-18-39 0,14-16-18 15,-4-19-85 1</inkml:trace>
  <inkml:trace contextRef="#ctx0" brushRef="#br0" timeOffset="112353.289">19039 7395 348 0,'11'-19'129'0,"-4"9"-100"0,-3 7 29 16,-4 3 8-16,0 0-12 0,-4 0-1 15,-3 3-11 1,-4 13-3-16,-10 0-22 15,-10 15 3-15,-12 19 1 0,-3 10-5 0,0 6-1 16,1-1-7-16,-5 8-3 16,4 14-2-16,4 1-3 15,3-13-2-15,7-2 1 16,8-11 1-16,3-8 0 16,3-7-11-16,4-13-3 15,0 1-24-15,0-10-10 16,0-7-39-16,3-5-15 15,0-4-96 1</inkml:trace>
  <inkml:trace contextRef="#ctx0" brushRef="#br0" timeOffset="112654.805">18426 7238 376 0,'-11'-35'143'0,"18"20"-112"0,4-1 25 16,-4 13 5-16,7 9-8 15,7 10 2-15,0 12-16 16,4 10-4-16,3 21-20 16,0 29-2-16,8 6 0 0,2 3-5 0,15 16-2 15,14 9-3-15,0-12 0 16,0-13-2-16,-10-6-1 15,-8-12 1-15,-6-7-1 16,-8-10-27-16,-7-8-11 16,-7-10-52-16,-7-10-22 15</inkml:trace>
  <inkml:trace contextRef="#ctx0" brushRef="#br0" timeOffset="114472.223">20126 7501 288 0,'-4'-37'110'0,"1"24"-86"0,-1 0 24 0,4 7 7 0,-3 3-11 16,-1 3-2-16,1 6-3 15,3 10-1-15,0 15-20 16,3 13 5-16,4 13 4 0,4 2-6 15,7 7-2-15,10 16-11 16,14 5-3-16,8 1-1 16,6-13 2-16,0-9-1 15,-6-6 0-15,-4-10-1 16,-7-12 0-16,-8-10-2 16,-6-3 1-16,-7-6-2 15,-4-7-1-15,-7-5-37 16,-7-1-15-16,-4-3-31 15,1-3-11-15,-1 0-80 16</inkml:trace>
  <inkml:trace contextRef="#ctx0" brushRef="#br0" timeOffset="114804.594">20867 7435 400 0,'21'-28'148'0,"-10"19"-115"0,3-1 13 0,-7 7-1 15,0 3-8-15,0 6 2 0,-4 16-8 16,-3 29-4-16,-7 27-15 16,-7 7-5-16,-10 49-1 15,-12 7-3-15,-6 38 0 16,-4 9-1-16,0 19 1 0,7-3-2 15,1-19 2-15,6-6-7 16,4-22-1-16,6-29-18 16,5-28-8-16,3-15-23 15,3-25-9-15,4-7-59 16,0-19-26-16</inkml:trace>
  <inkml:trace contextRef="#ctx0" brushRef="#br0" timeOffset="115748.081">19244 6090 296 0,'7'-34'110'0,"0"21"-86"16,0 1 22-16,-3 5 4 0,-1 4-1 15,4 3 5-15,-3 3-9 16,-1 10-3-16,-3 12-24 16,-3 13-2-16,-4 5 1 0,-4 5-9 15,-3 2-2-15,-4 3-6 16,1 7-1-16,-1 5 1 15,1-5 0-15,6 0 2 16,4-13 1-16,3-10-1 16,8-5 1-16,6-17 2 15,15-8 4-15,10-11-2 16,11-5-2-16,0-4-2 16,0 1-3-16,-7-4-2 15,-7 7 1-15,-8-1-10 0,-3 10-3 16,-3-3-39-16,-4 3-18 15,-3 0-23-15,-1 0-7 16</inkml:trace>
  <inkml:trace contextRef="#ctx0" brushRef="#br0" timeOffset="116002.789">19604 6118 324 0,'-7'-18'121'16,"7"14"-95"-16,0 4 29 0,0 4 7 0,3 2-4 15,-3 13 2-15,0 12-20 16,0 13-7-16,-3 9-19 16,-4 19-2-16,-4 29-1 0,1 2-6 15,-5 7-1-15,1 12-4 16,4-3-3-16,3-12-36 15,3-16-14-15,4-16-37 16,7-18-16-16,4-7-69 16</inkml:trace>
  <inkml:trace contextRef="#ctx0" brushRef="#br0" timeOffset="116482.342">21114 6084 296 0,'-7'-10'110'0,"7"10"-86"0,-4-3 11 16,4 3-1-16,-3 3-8 16,-1 7 2-16,-3 6 1 15,0 6 2-15,-4 6-16 16,1 3 4-16,-4 7 2 0,0-1-3 15,0 1 0-15,3 3-2 16,7-1 3-16,11 1-9 16,8 0-1-16,2-6 1 15,11-7 4-15,8-9-6 0,3-7 0 16,-1-6-4 0,1-6-3-16,-4-3 0 15,-6-3 1-15,-1-3-32 0,-11-1-14 16,-2 1-47-16,-5-1-17 15,-6 10-66 1</inkml:trace>
  <inkml:trace contextRef="#ctx0" brushRef="#br0" timeOffset="116721.794">21488 6043 452 0,'3'0'170'0,"1"3"-132"0,-1 16 16 0,1 0-4 0,-4 12-15 16,0 13-3-16,-4 13-16 15,-3 12-5-15,-3 28-7 16,-8 6-3-16,-3-2 0 0,0 21-1 16,0-3 0-16,3-9-29 15,4-16-13-15,3-19-44 16,4-3-19-16,0-9-87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9-02T15:39:2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 10368,'-1'-1'101,"0"0"62,0 0 53,0 1 43,-2-2 418,0-1 547,1 2-739,0 0-61,0 0-107,1 1-198,0 0-50,-1-1-54,1 1-61,0 0-66,-1 0-72,1 0-78,-1 0-83,2 0-61,0 0 36,0 0-270,-1 0 116,1 1 101,0-1 45,-1 0 78,1 1 26,-1 0-298,1 0 327,0-1-19,0 0-58,0 0 10,-1 1-553,1-1-35,0 2-1921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43:17.2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1288 4350 272 0,'-25'-6'104'0,"11"6"-81"0,-4 6 7 15,11-6-3-15,-3 0-6 16,-1 3 2-16,0 0-2 15,1-3-1-15,6 0-10 16,-3 0 2-16,0 3 4 0,4 1-4 16,3-1 1-16,0 0 1 15,7-3 1-15,7 9-2 0,3-3 0 16,15-2-1-16,11-4 0 16,-1 0 0-16,11 0 0 15,17 0-6-15,11 0-2 16,-6 0 0-16,-1 6 0 15,-14-3 0-15,0 3 0 16,-15-3-2-16,-2 7 1 16,-8 2 2-16,-17 4 4 15,-8 6 0-15,-10 12 2 16,-10 20-4-16,-4 15-2 16,-18 6 2-16,-10 0 0 15,-1 10 1-15,-10 12 0 16,4-3-4-16,10-6-1 15,0-10-1-15,8-9-2 16,2 0 1-16,12-12 1 0,-1-1-1 16,7-12-1-16,4-9 1 15,-3-7 1-15,3-3-25 16,3-9-10-16,4-10-40 16,4-6-19-16,6-6-99 15</inkml:trace>
  <inkml:trace contextRef="#ctx0" brushRef="#br0" timeOffset="753.318">2441 4576 296 0,'4'-16'110'0,"-1"4"-86"0,8-4 13 0,-4 6 0 16,-4 7-3-16,1-3 5 16,-8 3-11-16,-3 3-4 15,-10 3-14-15,-8 6 2 0,-17 7 2 16,-11 3-3-16,3 6-1 16,-6 3-6-16,14 0-1 15,3 1-1-15,4-1-2 16,13-3-2-16,8-3-1 15,4 0 2-15,6-3 2 0,4-4-2 16,4 1 0 0,3-3-1-16,3-1 0 15,4 1 2-15,4-4 2 16,10 0-1-16,4 1 2 0,3-1-4 16,4 1-2-16,7 8-1 15,-7 1 3-15,7 3 0 16,0 6 1-16,-8 16 0 15,-2 10 2-15,-5 2-1 16,-9 4-1-16,-12-7 14 16,-10-3 5-16,-3 0 2 15,-12-3 2-15,-2 0 0 16,-8-6 1-16,-3-6-11 16,0-13-3-16,-1-4-6 15,-13-8-1-15,-4-1-1 0,4-9-2 16,-4-9 1-16,4-10-1 15,10 0 0-15,0-9 0 16,11-10 0 0,11-21 0-16,17-13-3 0,24-4 2 15,12 1-1-15,6-10 0 16,15-9 2-16,17-9 0 16,14-1-3-16,-3 14 2 15,-8-5 1-15,-17 8 0 16,-10 5 2-16,-22 13 1 15,-21 16-1-15,-14 15 1 16,-21 13-4-16,-32 25 0 16,-10 6 1-16,3 7 0 0,7 12 0 15,10-9 0-15,5 3-33 16,16-1-15-16,12 1-34 16,6-3-13-16,15-4-88 15</inkml:trace>
  <inkml:trace contextRef="#ctx0" brushRef="#br0" timeOffset="1427.457">935 5971 260 0,'-11'0'96'0,"11"0"-75"0,0-3 14 16,0 3 3-16,7-3-2 15,-3 3 0-15,6-7-2 16,5 7-1-16,-1 0-18 16,7 0 2-16,14 0 3 0,11 0-2 15,25 0 1-15,3 0 5 0,42-12 5 16,29-4-7-16,35 1-3 15,7-1-7-15,28 3-2 16,-4 10-4 0,1 3 1-16,-11 3-4 0,-24 0 0 15,-12 1 1-15,-16-4 0 16,-15-4 0-16,-25-5 2 16,-17-3-3-16,-29-1 0 15,-10 0-8-15,-18 1-4 16,-24 6-48-16,-11 3-22 15,-7-4-88 1,-7 4-82-16,0-6 90 16</inkml:trace>
  <inkml:trace contextRef="#ctx0" brushRef="#br0" timeOffset="2553.671">1468 6560 264 0,'-4'-40'101'0,"8"27"-78"0,-4 1 31 0,0 9 7 15,0 3-18-15,0 3-7 16,-4 9-10-16,-3 7-5 15,0 6-11-15,0 6-2 0,0 1-1 16,0-1 3 0,7-6 4-16,-4-3-6 15,4-6 0-15,0-4 0 0,4-5 0 16,-1-7 0-16,4-7 0 16,0-2-2-16,-3 0-1 15,-1-10-3-15,-3 0 1 16,0-3 0-16,0-3 1 15,0 0-2-15,-3 0-2 16,-1 9-2-16,4 4 1 16,-3-1-1-16,3 4 0 15,0 2 4-15,0 1 1 16,0 3-4-16,0-3 1 16,0 3 2-16,0-1 1 0,0-5 1 15,0 6 2-15,0-3 1 16,0-4 1-16,0 7-4 15,0-3-1-15,0-4 1 16,0 10 2-16,0-3-1 16,0-3 0-16,0 6 1 15,0 0 1-15,0 0-1 16,0 9-1-16,-4 7 1 16,1 12 1-16,-4 19 1 15,3 13 0-15,-3 12-4 16,0 13-1-16,0 21-1 15,4 1 1-15,-1-7-2 0,4-6-1 16,4-3 1-16,3-3-1 16,0-7 2-16,-4-15 1 15,1-12 1-15,-1-14 2 16,1-8 1-16,-4-13 1 16,0-4-2-16,-4-8-1 15,-3-7-6-15,0-7-1 16,0-8-35-16,4 2-12 15,3-9-36-15,7 0-13 16,7-3-105 0</inkml:trace>
  <inkml:trace contextRef="#ctx0" brushRef="#br0" timeOffset="3155.925">1849 6990 260 0,'-11'-3'99'0,"15"3"-77"0,-4 0 2 0,0 0-4 16,0 0 2-16,0 0 6 15,3 0 0-15,1 0 1 16,-1 0-16-16,-3 0 3 0,0 0 4 16,4-6-5-16,-1 6 0 15,1-10-9-15,-4 7-2 16,0-3 2-16,0 3 3 15,0-4 0-15,-4 7 2 16,4 0-6-16,-3 0-1 16,-1 7-2-16,1-4 1 15,-1 6 0-15,1-2 1 16,3-4 0-16,0 6 0 16,0-3-2-16,3 1 1 0,4-7 0 15,4-4 3-15,-1-5 1 16,4 0 3-16,-3-4 4 15,-4-3 3 1,0 10 0-16,-3-3 1 16,-4 2-7-16,-4 7-4 0,-3 4-7 15,-4 5 0-15,-6 0 0 16,6 1 2-16,1 6-10 16,3-4-4-16,3 1-36 15,4-1-14-15,0 1-36 16,4-4-16-16,3 0-43 15</inkml:trace>
  <inkml:trace contextRef="#ctx0" brushRef="#br0" timeOffset="3558.132">2032 6391 364 0,'-18'-9'134'0,"18"6"-104"0,0-1 9 0,0 4-1 16,4 0-7-16,3 0 4 15,4 4-2-15,6-1 0 16,4 0-18-16,15 3 2 0,9 0 3 16,-2 1-7-16,6-1-2 15,4 0-2-15,0 4 1 0,3 2-1 16,-10 10 0-16,-7 16-3 15,-7 15 1-15,-18 7-2 16,-14 6 2-16,-7-1-2 16,-7 11 0-16,-7 5-3 15,0-2-2-15,-1-7 1 16,1-7 1-16,4-8-3 16,-1-10 0-16,-3-9 1 15,7-7 2-15,3-6-8 16,-3-6-3-16,7-7-37 15,3-2-15-15,4-7-37 16,7-12-16-16,8-4-69 16</inkml:trace>
  <inkml:trace contextRef="#ctx0" brushRef="#br0" timeOffset="4173.52">3006 6470 392 0,'7'-19'145'0,"-4"16"-112"0,-6-4 8 0,-4 7-3 15,0 0-15-15,-7 7-4 16,-8 5-8-16,-2 7-5 16,-5 9-3-16,-9 7 2 0,2-1 1 0,1 4-2 15,10-1-1-15,1-8-1 16,13-7-2-16,8 3-2 15,10-3 1 1,10-4-1-16,1 1 0 16,3-3 2-16,7 0 0 0,4-1 0 15,10 4 2-15,1 3-3 16,6 3 0-16,4 6 1 16,-4 10 2-16,1 3 8 15,-15 3 5-15,-7-3 6 16,-7 0 2-16,-6-6-4 15,-12-4 1-15,-10-6-7 16,-11 4 0-16,-10-10-6 16,-4-4 1-16,-13-2-3 0,2-6 0 15,8-1-3-15,-7-9-2 16,3 0 1-16,4-9 1 16,3-10-1-16,4-6-1 15,13-10-4-15,8-12 0 16,14 0 2-16,8-13 1 15,16 7-2-15,8-10 0 16,18-12 2-16,6-16 0 16,1 0 1-16,-8 4 2 15,-10-1 1-15,-11 13 1 16,-10 6-2-16,-15 12-2 16,-17 16 1-16,-21 19-1 15,-11 13 0-15,-3 9 0 16,-11 3-20-16,11 3-7 15,10-2-39-15,7 5-15 0,8-3-130 16</inkml:trace>
  <inkml:trace contextRef="#ctx0" brushRef="#br0" timeOffset="5044.905">1401 8207 260 0,'-4'-35'96'0,"4"19"-75"0,-4-2 23 16,1 8 7-16,-1-9-9 0,1 10 0 15,-8 0-9-15,8-1-3 16,-1 1-16-16,1 3 0 0,13 2 7 16,8 4-5-1,3 7 1-15,7 8 1 16,18 10 1-16,14 13 1 15,-7 0 0-15,4 2 2 16,-19 7 1-16,-13 10 1 16,-14 12-9-16,-18 3-2 15,-18-3-5-15,-7-3-3 16,-10-7-2-16,3-5 0 16,4-7-2-16,-4-10 2 15,0-8-2-15,7-11 2 16,8-11-4-16,2-7 0 15,12-10 1-15,10-2 0 0,7-4-3 16,7-3 0-16,7 0-1 16,7 1 0-1,11 5 0-15,7 7 0 0,-4 3 3 16,1 6 0-16,-1 0 1 16,-10 3 2-16,3-3-17 15,0 7-4-15,-3-10-51 16,-7 0-19-16,0 0-42 15,3-10-16-15,4 4-3 16</inkml:trace>
  <inkml:trace contextRef="#ctx0" brushRef="#br0" timeOffset="5409.239">2198 8363 368 0,'-7'0'137'0,"0"0"-106"0,0 4 4 0,7-1-4 15,-4-3-9-15,-3 9-1 16,0-3-5-16,0-3 0 16,3 7-9-16,4-10 0 0,4 6 0 15,3-12-1-15,7 3-1 16,0-7-1-16,7-5 0 15,-3 5 4-15,-4-2 5 16,-3 2 6-16,-11 4 3 16,-7 3-9-16,-7 6-5 15,-4 3-8-15,-3 4 0 0,7-1 0 16,0-3 0-16,3 1-7 16,7-7-3-16,4 6-30 15,4-6-13-15,3 0-42 16,0 3-17-16,0 6-50 15</inkml:trace>
  <inkml:trace contextRef="#ctx0" brushRef="#br0" timeOffset="7161.476">2688 7931 244 0,'-14'3'90'0,"7"-3"-70"0,-7 0 15 0,10 0 2 16,-3 0-6-16,4 0-1 15,-1 0-8-15,-3 0-1 16,7 0-12-16,0 0 3 0,7-6 4 16,-3-1 3-16,-1 4 1 15,-3 3-3-15,4-3 2 16,-1 0-6-16,4 0-3 16,4 0-1-16,0-1 1 15,6 4-3-15,4 0 1 16,4 0-3-16,7 0 2 15,-4 4 0-15,-3 2 3 16,3 0 4-16,-7 7 1 0,0 2 3 16,-10 7 3-1,-8 3-7-15,-6 4-1 16,-4 5-5-16,-7-3-3 0,-7-2-2 16,3-1-3-16,0-6 1 15,1-3 1-15,6-4-3 16,0 1-2-16,4 0-1 15,4-4 3-15,3 7-2 16,7-3 1-16,4-4 2 16,-1 4 0-16,8 0-3 15,3-1 2-15,4 1-1 16,6 0 0-16,-2 12 2 16,2 0 0-16,-6 3 0 15,0 7 2-15,-8-3 5 0,-6-4 4 16,-8 0-2-16,-6-6 2 15,-4-3-4 1,-7-3 1-16,-7 3-3 16,-1-6 0-16,-2-4-3 0,-1 1-2 15,0-4 1-15,-13 1 1 16,-1-4-1-16,7-3-1 16,0 0-10-16,4 0-4 15,21-3-81 1,14-3-8-16,7-3-8 15,7-7-72 1</inkml:trace>
  <inkml:trace contextRef="#ctx0" brushRef="#br0" timeOffset="9205.424">3743 7906 180 0,'0'-10'68'0,"4"1"-52"0,-1-1 17 0,1 7 4 15,6-3-8-15,-3-3 0 16,-3 5-3-16,-1-2-1 0,-3 6-14 16,4-3 7-16,-4 3 2 0,0-3 7 15,0-3 6-15,-4-1-9 16,1 1-2-16,-4 0-2 15,-11 0 0-15,-3-1 0 16,-7 4 0-16,-4 3-7 16,-10 3 0-16,-4 4-4 15,10-1 0-15,-2 3-5 16,2 7-3-16,1 0 0 16,7 2 1-16,-7 1-3 15,3 9 0-15,4 1 1 16,10 2 2-16,7 3 5 15,8 1 4-15,10-4-2 16,7-6 0-16,14 1-3 0,15-14 1 16,17-3 0-16,3-12 1 15,1-12 0-15,-4-14 0 16,-8-2 0-16,-16 0 2 16,-5 2 1-16,-6 4 3 15,-7 7-1-15,-8 5 0 16,-6 7-7-16,-8 12-2 15,-3 16-2-15,-7 16 1 16,-3 15-2-16,2 0-1 16,5 4 1-16,-1 2 1 15,4 23-1-15,4 6-1 16,3-7 5-16,3-3 1 16,1-2-2-16,-1 5-3 0,1 4 0 15,-4-4 1-15,0-15 3 16,0-16 2-16,0-9-6 15,0-9-2-15,0-10-18 16,-4-7-7-16,4-9-67 16,0-9-28-16,-3-12-97 15</inkml:trace>
  <inkml:trace contextRef="#ctx0" brushRef="#br0" timeOffset="12205.571">1485 9796 204 0,'-24'7'77'0,"13"-4"-60"0,-3 3 10 0,7-6 4 15,3 3-8-15,-6-3 1 16,3 0 0-16,0 0 2 16,3 0-14-16,0 0 6 0,4 0 3 15,4-9 2-15,0-1 3 16,-1 1-5-16,1 3-1 15,3-7-5-15,3 4 1 16,1 2-3-16,6 4 2 16,12 3-4-16,17 3-1 0,3 4-2 15,14 2 2-15,-10 1 8 16,0-1 3-16,-7 10 3 16,-14 0 2-16,-7 2 1 15,-8 11 1-15,-10 2-13 16,-14 13-4-16,-10-3-5 15,-12 0-1-15,1-6-3 16,-7-4-2-16,0-6 1 16,6-6 1-16,12-3-1 15,3-6-1-15,7 6-4 16,7-7 0-16,10 1 0 16,8-4 2-16,10 4 1 15,4-1 1-15,7 4-3 0,-8 3 2 16,1 3 1-1,0 6 2-15,-4 6-1 16,-7 1 2-16,-7-1 0 0,0-2 1 16,-7-1 2-16,-3-6 3 15,-8-3-2-15,-6 3 1 16,-8-6-3-16,-3-3 0 16,-18-1-1-16,-7-2 0 15,-3-1-2-15,-7-2-2 16,10-7-2-16,3 0 1 15,5-3-6-15,13 0-3 16,11 0-32-16,7-3-15 16,14-3-25-16,17-7-12 0,15-6-103 15</inkml:trace>
  <inkml:trace contextRef="#ctx0" brushRef="#br0" timeOffset="12794.284">2402 10173 312 0,'-10'6'115'0,"6"-3"-89"0,-6 3-6 0,10-3-8 15,0-3-8-15,0 7 2 16,0-4 8-16,0-3 3 16,0 0-8-16,7 0 6 0,0-3 4 15,0-4-4-15,-4 7 2 16,1-9-6-16,-1 6 1 16,1-3 2-16,-4-1 1 15,0-2-2-15,0 3 0 16,-4 2-3-16,1 4-1 15,-4 4-8-15,0 2 0 16,0 3-1-16,-4-2 2 16,4 8-3-16,4-5-2 15,-1-1-1-15,4 0 3 0,4-5 2 16,-1 2 2-16,4-6-4 16,4-6 1-16,-1 2 2 15,1-5 1-15,-4 0 1 16,0-7 0-16,-3 7 9 15,-4-4 6-15,0 4-4 16,-4 2 2-16,-3 7-10 16,-4 7-4-16,-3 2-2 15,-3 4 1-15,6-4-1 16,4 0 2-16,4 1-7 16,3-1-1-16,7-9-1 15,0 6 4-15,3-6-45 0,4 0-21 16,-3 0-67-16,3-6-29 15,0-3 23 1</inkml:trace>
  <inkml:trace contextRef="#ctx0" brushRef="#br0" timeOffset="13753.271">2748 9825 224 0,'-32'-10'85'0,"25"10"-66"0,-3-9 14 0,10-1 4 0,0 1-8 15,3 0 0-15,4-4 4 16,4-3 1-16,0-3-18 15,-1 1 11-15,-3-4 5 0,0 3-3 16,7 3 0-16,-3-3-5 16,3-3-3-16,4 7-5 15,6 5 0-15,12 10 0 16,13 16 2-16,7 12-1 16,4 7-1-16,-14 12 3 15,-7 22 0-15,-11 12-6 16,-21-5 0-16,-14 2-6 15,-17-6 1-15,-8 3-3 0,-3 4 2 16,3-7-4 0,-7-6 0-16,7-16-1 0,1-3 1 15,2-13-2-15,-2-9 2 16,6-12-4-16,4-19 0 16,7-16-1-16,10-13 0 15,11-2 0-15,7-1-2 16,7 4 0-16,4-1 0 15,10 16 0-15,1 10 3 16,2-1 0-16,5 10 1 16,-15 7 0-16,4 2 2 15,-4 4-6-15,0-4-1 16,-3 7-31-16,-7-7-14 16,3 1-38-16,0-7-15 0,-3 0-88 31</inkml:trace>
  <inkml:trace contextRef="#ctx0" brushRef="#br0" timeOffset="17459.499">3874 9868 160 0,'7'-6'60'0,"-7"3"-47"0,3 0 17 0,4 0 5 16,0 0-4-16,0-4 2 15,4-2-6-15,-1 0 1 16,5-4-16-16,2-3 4 0,4 1 2 15,1-1 1-15,-1 0 1 16,-4 4 0-16,-6-1 2 16,-1 4 5-16,-2-1 6 15,-8 4-7-15,0-3-3 16,-4 6-5-16,-3-4 1 16,-4 7 1-16,-3 0 0 15,-3-3-3-15,-8 3 0 16,0 0-3-16,1 3-1 15,2 7-3-15,-6 9 1 0,-7-1-8 16,0 11-2-16,-4 18 1 16,-11 18 1-16,5 8-4 15,6 2 1-15,-7 0 2 16,14 7 3-16,11 12 0 16,10-7 2-16,11-8-4 15,11-13 0-15,14-13-1 16,13-9-2-16,8-13 3 15,-7-9 2-15,7-12 0 16,7-14 0-16,0-14-1 16,7-23 0-16,-11-12 0 15,-3 2 2-15,-11 1-1 16,-24 13 0-16,-15-1-1 16,-17 13 0-16,-14 9-2 0,-7 7-2 15,-8 18 1-15,-17 19-1 16,4 23 0-16,-4 2 0 15,17-3-14-15,8-6-3 16,14-3-48-16,21-10-23 16,14-9-51-16,10-13-21 15,8-18 2 1</inkml:trace>
  <inkml:trace contextRef="#ctx0" brushRef="#br0" timeOffset="22593.126">1940 11637 148 0,'4'-10'55'0,"-1"10"-43"0,-3-9-1 0,0 0-2 0,4 6 7 15,-1-7 7-15,1-2 3 16,-1-4 2-16,1-3-15 15,0-6 10-15,-1 0 6 0,1 0 0 16,-1 6 1-16,1 0-4 16,-4 4-1-16,0-1-3 15,-4 3 1-15,1-2-7 16,-1 5 1-16,1-2-1 16,-5-4 2-16,-2 10 3 15,-4-1 2-15,3 4-1 16,-10 10-2-16,-7 11-4 15,-4 17-2-15,-3 12-11 16,3 6-1-16,-7 7 2 16,4 6 5-16,3 21-3 0,4 4-1 15,3 0 2-15,11-9 0 16,4-4-3-16,10 1-3 16,7-1 0-16,14-9 1 15,14-3-1-15,0-16-1 16,8-12 3-16,6-13 0 15,-10-13 1-15,10-18 0 16,4-19 2-16,-7-10 3 16,3-5 0-16,-17 2 0 15,-7 0 1-15,-15 7 1 16,-17 6-1-16,-10 3 1 16,-4 9-6-16,-11 13-1 15,-10 7-7-15,3 8 0 16,-4 14 1-16,1 8 3 15,14 4-5-15,10 0 1 16,8-4-4-16,10-5 2 0,10-4-17 16,8-6-8-16,7-10-44 15,3-2-17-15,11-10-109 16</inkml:trace>
  <inkml:trace contextRef="#ctx0" brushRef="#br0" timeOffset="23241.351">2579 11878 272 0,'-18'10'104'0,"15"-4"-81"0,-1-3 5 0,4-3-2 15,0 0-4-15,4 6 2 0,-1-2 0 16,1-4 2-16,-1 0-14 15,1 0 2-15,-1 0 0 0,-3 0-1 16,0 0 2-16,0 0-4 16,4-10-1-16,-1 1-4 15,-3-1 1-15,0 1 5 16,-3-1 2-16,-1 10-3 16,-3 0 1-16,0 7-3 15,-3 5 0-15,3 7-8 16,-1 3 0-16,1-3-1 15,4 0 0-15,3-4 0 16,3-2 0-16,4-4 2 16,4-9 1-16,0 0 1 15,6-9 0-15,1-7 4 16,-4 1 5-16,0-1-1 0,-7 0 3 16,0 1 1-16,-14 5-1 15,0 1-5-15,-7 9-2 16,-4 6-4-16,1-3-3 15,3 10 0-15,7-7 1 16,-4 0-3-16,4 0-2 16,3 1-5-16,4-1 0 15,0-3-45-15,7 0-19 16,4 0-40-16,0-3-18 16,3-3-27-1</inkml:trace>
  <inkml:trace contextRef="#ctx0" brushRef="#br0" timeOffset="23630.112">3231 11214 336 0,'-7'-13'126'0,"7"10"-98"0,0-3 19 0,0 6 3 15,0 0-8-15,0 0 0 16,0 3-4-16,0 3 1 16,0 7-21-16,0 5 1 15,0 23 1-15,0 19-7 0,4 12 0 16,-1 3-1-16,1 13 2 15,0 18-7-15,3-2-2 16,0-4-3-16,3-12 1 16,-3-3-4-16,-3-10 0 15,-4-9-10-15,0-13-5 16,0-15-45-16,0-13-20 16,0-16-60-16,-4-9-25 15,4-9 13 1</inkml:trace>
  <inkml:trace contextRef="#ctx0" brushRef="#br0" timeOffset="24681.958">3711 11333 288 0,'-14'-10'107'0,"11"10"-83"0,-8-3 17 0,7 3 2 16,-3 0-1-16,0 0 4 16,-3 0-8-16,-1 3-3 15,1-3-19-15,3 0 3 0,7 0 2 16,14-6-5-16,3-3 1 15,8-4-1-15,10-3 2 16,11 1-1-16,4-1-1 16,6 0-2-16,0 13 1 15,-6-3-4-15,-8 12 1 16,-14-3 4-16,-17 13 2 16,-11 6-7-16,-11 9-4 15,-10 4-2-15,-7 2-1 16,3-2-2-16,4-4-2 15,3-6 1-15,4 4-1 16,7-1-3-16,0-3 2 16,4 0-1-16,3 0 0 15,3-3 0-15,8 3 0 16,3-6 2-16,14-3 2 16,11-1-1-16,10 1 2 0,-3 0-2 15,4 12-1-15,-8 0-2 16,0 7 1-16,1 5 3 15,-15 7 1-15,-7-6 1 16,-7-3 2-16,-7-7-3 16,-7 7 0-16,-7-7 1 15,-11-3 0-15,-13-3 0 16,-29 0 0-16,-7 4-2 16,-4-4-2-16,11-3 1 15,0-13-1-15,14 1-9 16,11-4-2-16,10-6-29 0,11-6-14 15,11 2-47-15,10-2-21 16,10-3-83 0</inkml:trace>
  <inkml:trace contextRef="#ctx0" brushRef="#br0" timeOffset="29348.788">7288 4209 212 0,'-53'-13'82'0,"39"20"-64"0,-7 2 18 0,14-9 4 16,-3 0-1-16,-5 3 4 16,5 0-7-16,-8 0 1 15,8 4-21-15,3-7 8 0,7 0 4 16,10-7 2-16,15-2 2 16,21-7-9-16,31 4-1 15,12-1 0-15,9 7 1 16,1 12-6-16,-7 13 0 0,-15 9-1 15,-24 7 2-15,-24 2-1 16,-26 1-1 0,-17 3-6-16,-11 3-2 0,-6-4-2 15,-12-2-1-15,-3 0-3 16,-3-4-2-16,3-2 3 16,11-4 0-16,7-3-6 15,10 3 0-15,14 0 1 16,15 1 1-16,10-1 1 15,4 0 0-15,7 3 0 16,-1 1 0-16,1-4 0 16,0 0 0-16,-11 0 0 0,-10 1 0 15,-11 2 2-15,-7 3 3 16,-15 1 0-16,-13-1 0 16,-18 4-3-16,-14-7-2 15,0-6 1-15,0-6-1 16,7-6 0-16,4-7 2 15,6-6-10-15,8-3-2 16,14 0-30-16,14-3-12 16,10-4-24-16,15 4-7 15,10-4-33-15,11 4-12 16,10-3-15 0</inkml:trace>
  <inkml:trace contextRef="#ctx0" brushRef="#br0" timeOffset="29772.156">8580 4403 324 0,'-15'-25'121'0,"5"6"-95"0,-4 4 11 15,3 8-2-15,-3 4-5 16,-11 6 2-16,-10 10-2 15,-11 3 1-15,-3 15-17 16,-1 7 1-16,1 15-1 0,0 19 1 16,3 6 4-16,11 1-5 15,13-7 0-15,19 0-2 16,13-6 2-16,19-10-3 0,27-15 1 16,22-13-5-16,-1-15 1 15,12-26 4-15,13-15 2 16,7-10-5-16,-3-21-3 15,-18-19-1-15,-17-7-1 16,-22 3 0-16,-21-15 2 16,-28-9-1-16,-38 5 0 15,-33 23-10-15,-24 18-2 16,-36 19-12-16,-3 26-5 16,0 24-29-16,-3 26-14 15,10 5-15-15,24 11-7 16,15-1-88-1</inkml:trace>
  <inkml:trace contextRef="#ctx0" brushRef="#br0" timeOffset="30174.022">6008 5429 312 0,'-35'9'115'0,"42"-3"-89"0,10-3 10 0,-3 4 0 16,11-1-5-16,7 3 2 16,3 4-1-16,11-1 0 15,-4 1-17-15,18-4 9 0,21-2 3 16,15-7 1-1,45-10 1-15,35-9-3 0,64-6-1 16,67-6-8-16,53 3 0 16,24 9-8-16,11 19-3 15,-28 9-1-15,-28 20-1 16,-50-1-2-16,-31 6-2 16,-54 1 1-16,-38-10 1 15,-39-13-6-15,-28-12 1 16,-25-9-43-16,-21-10-19 15,-18 0-53-15,-14-3-23 0,-21-9-38 16</inkml:trace>
  <inkml:trace contextRef="#ctx0" brushRef="#br0" timeOffset="30852.845">7380 5930 248 0,'-7'-31'93'0,"11"21"-72"0,-1-5 22 16,1 12 6-16,-1-4-2 15,-3 7 2-15,0 0-3 16,-3 7-1-16,-8 11-25 0,-7 14 8 0,-3 21 5 16,0 19-6-16,0 10-3 15,0-1-12 1,0 23-3-16,3-1-5 15,7-6-1-15,4-6-1 0,4-9-2 16,3-13-2-16,0-10 1 16,3-11-34-16,1-11-15 15,-1-12-34-15,-3-12-12 16,7-1-77 0</inkml:trace>
  <inkml:trace contextRef="#ctx0" brushRef="#br0" timeOffset="31392.057">7782 6441 312 0,'-17'-9'115'0,"13"9"-89"0,-3-3 14 15,7 3 3-15,0 0-17 16,0-3-5-16,0 3-4 15,-3-3-1-15,3-1-8 16,0 1 1-16,0 0 4 0,0 0-3 16,0 0 0-16,0 0-4 15,0 3-1-15,3-7-3 16,1 1-2-16,3 0 1 16,0 0 1-16,3-1-1 15,-3-2-1-15,0 3 1 16,0-1 1-16,1 1-1 0,-8 6-1 15,0-3 3-15,-8 3 0 16,1 3-1-16,-3 3 1 16,3 1 2-16,-7-1 2 15,7 0 3-15,0 0 1 16,3-2-5-16,0-1-4 16,4-3 1-16,4 0 0 15,3-3-6-15,4-4-2 16,3-2 10-16,-4 0 9 15,1-1-3-15,-4 1-1 16,-7 9-3-16,-7 0 0 16,-4 9-4-16,4 1 0 15,-7-1-1-15,7 3 1 0,4-2-22 16,3-1-9-16,7-2-24 16,0-4-7-16,3 0-18 15,1 0-6-15,-1 3-72 16</inkml:trace>
  <inkml:trace contextRef="#ctx0" brushRef="#br0" timeOffset="31990.359">8403 5930 356 0,'-39'-15'134'0,"25"8"-104"0,-7 1 12 0,18 3-2 16,-1 0-13-16,8 0-1 15,10-1-4-15,14 1 1 16,14 3-13-16,4 3 8 0,7 4 4 16,7 2 2-16,3 4 3 15,1-1-4-15,-15 7 0 16,-13 6-6-16,-19 0-2 15,-17 7-5-15,-17 2-1 16,-8 1-5-16,-3-7-1 16,0 0-1-16,-1-3-2 15,-6 3 1-15,0 4-1 0,-4-4 0 16,-3 0 0-16,6 0-3 16,8 1 2-16,7-4 1 15,14-3 0-15,17 0-3 16,15-4 2-16,7 1-1 15,3 6 0-15,8 0 2 16,-1 7 2-16,0 2-1 16,-3 7 2-16,-14 0 0 15,-11-7 3-15,-11 4-1 16,-6-7 2-16,-8-3-2 16,-6-6 0-16,-8-6-8 15,-10 3 0-15,-11-10 5 0,-18 7 4 16,-13-4-3-16,3 1-2 15,7-7 0-15,10 1 1 16,11-4-8-16,11 0-3 16,14 0-17-16,17 0-9 15,8-3-28-15,13-3-12 16,19-3-35-16,6-1-16 16,4-5-42-1</inkml:trace>
  <inkml:trace contextRef="#ctx0" brushRef="#br0" timeOffset="32395.444">9430 6209 312 0,'-4'-44'115'0,"4"26"-89"15,-7-14 21-15,4 20 3 0,-4-7-10 16,-8 9 0-16,-2 1-4 15,-11 9 0-15,-8 16-19 16,-2 15 1-16,-5 13 2 0,1 9-2 16,0 7-1-16,-1 12 2 15,8 13 0-15,14-1-6 16,17-8 0-16,15-7-6 16,10-16 1-16,21-12-3 15,22-10 2-15,13-15 0 0,1-16 1 16,0-19-2-1,3-28-1-15,-7-13 1 16,-18-6 1-16,-20 7-1 0,-26-16-1 16,-20-13-3-16,-12 3 1 15,-13 7-11-15,-18 18-2 16,-14 13-17-16,-3 16-8 16,3 15-28-16,14 16-10 15,7 16-32-15,0 12-11 16,0 3-53-1</inkml:trace>
  <inkml:trace contextRef="#ctx0" brushRef="#br0" timeOffset="33058.029">7154 7771 268 0,'-10'-38'101'0,"10"22"-78"0,0-9 22 0,7 13 4 15,0-4-13-15,-4-3-3 16,8 1-4-16,3-1 1 16,14 0-16-16,22 6 10 0,17 13 3 15,10 16 3-15,4 19 2 16,8 12-4-16,-12 3 0 16,-17 16-3-16,-28 12 2 15,-28 13-11-15,-19-10-4 0,-16-2-3 16,-19-4-1-16,-20-6-4 15,-11-3-1-15,7-16-1 16,-1-6 1-16,15-16-4 16,8-12 0-16,9-13 1 15,15-12 0-15,14-4-3 16,14-3 2-16,10 1-1 16,15-4-2-16,14 9 3 15,10 1 0-15,8 6-2 16,-1 3 2-16,1 3-43 15,-4 6-20-15,3-9-50 16,8 7-20-16,-1-4-48 16</inkml:trace>
  <inkml:trace contextRef="#ctx0" brushRef="#br0" timeOffset="33421.519">8181 7950 356 0,'0'-16'132'0,"7"10"-103"0,-3-1 18 0,-1 4 4 15,-3 3-9-15,0 0 2 16,0 3-13-16,-3 4-4 0,-1 2-16 16,0 0-4-16,1 1-1 0,-1-4-1 15,1-3 0-15,3-3-6 16,7-6 1-1,4-3 2-15,-1-4 1 0,4-3 5 16,-3 1 5-16,-1-4-3 16,-6 9 0-16,-8 1-4 15,-3 6 1-15,-3 6-6 16,-1-3-3-16,4 9-2 16,0-2 3-16,4-4-9 15,-1 6-1-15,4-3-25 16,4 4-11-16,-1-1-38 15,1 7-14-15,3 6-79 16</inkml:trace>
  <inkml:trace contextRef="#ctx0" brushRef="#br0" timeOffset="33733.127">8777 7595 424 0,'21'-47'159'0,"-14"35"-124"0,4 2 13 0,-4 7-4 15,0 6-15-15,0 7 0 16,-7 15-12-16,-7 12-3 16,-11 10-8-16,-6 4 0 0,-5 5 4 0,1 10-6 15,-3 9 0-15,2 0-2 16,-2-3-2-16,6-6 1 15,4-3 1-15,7-10-6 16,3-3 1-16,4-6-26 16,0-9-8-16,7-10-23 15,3-13-8-15,4-12-31 16,8-3-15-16,9-19-32 16</inkml:trace>
  <inkml:trace contextRef="#ctx0" brushRef="#br0" timeOffset="34183.426">9338 7529 416 0,'28'-37'154'0,"-17"24"-120"0,3-2 12 0,-7 11-2 16,0 1-15-16,-7 3-2 16,-3 0-13-16,-8 3-6 15,-10 10-5-15,-7 6-3 0,-4 6 1 16,0 0 1-16,4 0 1 15,3 0-4-15,8 0-1 16,2-6-2-16,8 3 3 16,4-3 0-16,6-4 1 15,8-2 0-15,7-1 0 16,3 1-3-16,7 0 2 16,7-4 1-16,4 10 0 15,0-4 0-15,0 7 2 16,-4 4-1-16,0 5-1 15,-7 6 1-15,-3 7-1 0,-7 3 8 16,-8 0 7-16,-3-6 6 16,-10-3 4-16,-8-1-7 15,-10-8 0-15,-14-4-7 16,-15-3 1-16,-10-3-9 16,1-7-2-16,-1 4-1 15,0-7 2-15,0-6-14 16,0-3-7-16,10-9-34 15,15-1-14-15,10 1-33 16,15-10-15-16,6-9-64 16</inkml:trace>
  <inkml:trace contextRef="#ctx0" brushRef="#br0" timeOffset="34394.461">9271 7460 416 0,'-21'-15'156'0,"31"12"-121"0,15-4 3 0,-4 1-5 16,15 0-11-16,9-1-1 15,12 1-11-15,10-3-4 16,14 3-4-16,0 2-2 0,-3 4 3 16,-11 4-15-16,-14 2-5 0,-7 0-42 15,-4 0-16-15,-7 7-105 16</inkml:trace>
  <inkml:trace contextRef="#ctx0" brushRef="#br0" timeOffset="35430.244">7295 9006 224 0,'-35'10'85'0,"25"-1"-66"0,-8 0 14 0,11-2 2 15,3-4-5-15,1 3 0 16,-1-3 0-16,4-3 4 15,7-3-19-15,7-6 9 0,11-7 4 16,7-3-2-16,10 0 2 16,8 4-7-16,3 5-1 15,-8 7-2-15,5 3 0 16,-15 6-3-16,-3 7 1 16,-7 6 2-16,-8 6 3 15,-6 3-5-15,-11 3 1 16,-11 1-8-16,-6-4-3 15,-8 0-3-15,-3 4-3 16,-1-7 3-16,5-7 0 0,3-2-6 16,6 0 0-16,5-7-1 15,10 7 2-15,10-4 1 16,8 1 1-16,14 6-3 16,-4 3 2-16,4 3 1 15,7 9 2-15,-1 4-1 16,1 3 2-16,-4-1 4 15,-6-5 6-15,-8-4-1 16,-11 1 1-16,-10-4-5 16,-10-3 0-16,-11-3-3 15,-4-3 0-15,-7 0-3 16,-7-7-2-16,-6 1 3 16,-5-7 0-16,1-6-4 0,-1 6-1 15,12-6-19-15,9 0-9 16,8 0-33-16,14-6-14 15,14 0-24-15,18-4-7 16,3 1-61 0</inkml:trace>
  <inkml:trace contextRef="#ctx0" brushRef="#br0" timeOffset="35850.392">8202 9345 312 0,'-18'-6'115'0,"15"-4"-89"0,-1 10 12 15,4 0-1-15,-3 0-3 16,-1 0 2-16,1 3-6 16,-1 0-2-16,1 4-15 15,-1-4-3-15,4 3 0 0,0-3-2 16,4-3 1-16,3-3-1 15,3-3 2-15,5-4-5 16,2 1-3-16,1-4 7 16,-4 4 4-16,-4 0 2 15,-2-1 1-15,-8 1-4 0,-8 9 0 16,-2 9-9-16,-4 1-2 16,0-1-1-16,0 0 0 15,-1 7 0-15,5-6 2 16,3-1-3-16,3-3-2 15,4 0 2-15,0-2 2 16,4-1 0-16,-1-3-1 16,4 0-37-16,-3 0-15 15,3 0-51-15,4 3-20 16,6 0-45 0</inkml:trace>
  <inkml:trace contextRef="#ctx0" brushRef="#br0" timeOffset="36916.824">8738 8918 168 0,'0'-9'66'0,"4"0"-52"0,3-1 17 0,0 7 4 0,0-3 5 16,0-7 3-16,4 4 3 15,-4-1 1-15,0 4-25 16,-7 6 7-16,-4 10 4 0,-3 18 5 15,-7 19 2-15,0 16-14 16,-4-1-5-16,1 4-10 16,3-6-3-16,-1 5-6 15,5-5-2-15,3 3 2 16,0-10 1-16,3 0-1 16,-3-12 1-16,4-10-29 15,3-2-11-15,0-4-22 0,3-13-8 16,8-5-26-1,-1-7-9-15,4-13-20 16</inkml:trace>
  <inkml:trace contextRef="#ctx0" brushRef="#br0" timeOffset="37290.797">9116 8969 320 0,'-4'-22'121'0,"1"15"-95"0,-4 1 9 0,3 6-4 16,-3 3-13-16,-3 7 0 0,-8 12 0 16,-7 15 1-16,-7 10-10 15,1 3 6-15,-5 7 2 0,8 2 2 16,7 4 3-16,14 0-6 16,21-7 1-16,14-6-4 15,11-9 0-15,10-9-1 16,22-14 0-16,14-15 2 15,3-12 4-15,-7-10-10 16,4-15-2-16,-4-10 0 16,-7 3 3-16,-18-6-4 15,-20-9-1-15,-22-10 2 16,-25-3 1-16,-10 12-6 16,-18 4-2-16,-21 6-7 15,-14 13-2-15,4 12-17 16,6 3-6-16,15 16-39 15,13 3-19-15,12 3-102 16</inkml:trace>
  <inkml:trace contextRef="#ctx0" brushRef="#br0" timeOffset="38764.667">7507 10358 228 0,'4'-16'85'0,"3"10"-66"0,3-4 14 16,-6 1 2-16,-4 6-3 15,7-4 1-15,-4 7-1 16,1 7 0-16,-4-4-17 0,-4 16 0 0,-6 12 1 15,-8 13-4 1,-7 3 1-16,-3 0-6 0,-3-6 1 16,6-4-3-16,-7-2 2 15,11-10-4-15,7-3-2 16,7-3 0-16,7-10-1 16,10 0 0-16,8-2 0 15,10-4 0-15,11-3 2 16,0 0-3-16,0 0 0 15,-1 6 3-15,1-3 1 16,7 7-1-16,7 2-2 16,3 4 7-16,1 6 5 15,-1 6-2-15,-3 7 0 16,-10 2 0-16,-5 4 4 16,-6 0 3-16,-7-4 2 15,-8-2 5-15,-9-4 5 16,-8-3-10-16,-11-6-1 15,-14 7-8-15,-14-11-4 0,-13 1-3 16,-5-3-3-16,1-4 1 16,-4-8-1-16,-4 2-3 15,1-6 0-15,3-6-20 16,10-7-8-16,4-3-19 16,18-2-9-16,14-8-19 15,14-8-8-15,7-1-78 16</inkml:trace>
  <inkml:trace contextRef="#ctx0" brushRef="#br0" timeOffset="39032.721">7631 10251 336 0,'-22'-13'126'0,"26"10"-98"0,-1-3 19 0,1-3 3 16,3 9-15-16,0-4-2 16,4 4-8-16,6 0-2 15,12 0-12-15,13 0 0 0,14 0 2 16,11 0-7-16,0 0-1 0,7 0-5 16,8 0-1-16,2 4-4 15,-3 5 1-15,-6 4-55 16,-12 5-26-16,-10 7-102 15</inkml:trace>
  <inkml:trace contextRef="#ctx0" brushRef="#br0" timeOffset="39410.563">8615 10765 392 0,'-11'-9'145'0,"11"6"-112"0,0 0 1 0,0 3-5 16,0 0-22-16,0 0-4 15,0 0-2-15,0 0 1 16,0 0-3 0,7-10 0-16,0-2 10 0,4-4 5 15,0 3 3-15,-4 1 1 16,0-1 0-16,-7 4-2 15,-4 6-8-15,-3 6-3 16,-4 6-3-16,-3 4-2 16,0-1 1-16,4 1-1 15,-1-4 0-15,4 1 0 16,4 2-3-16,3-5 0 16,3-4 2-16,4 0 0 0,0 0-19 15,-3-3-9 1,3 0-49-16,-4 3-22 15</inkml:trace>
  <inkml:trace contextRef="#ctx0" brushRef="#br0" timeOffset="39918.442">9578 10191 276 0,'35'-50'104'0,"-17"31"-81"0,3-3 16 0,-14 13 1 16,0 3-7-16,-7 6 3 16,0 0-3-16,-3 6 0 15,-4 3-18-15,-4 1 6 0,-3 2 6 16,0 4 0-16,-7 6 4 15,-4 0-11-15,-10 12-4 16,-15 17-7-16,-13 24-4 16,-1 10 0-16,4 2-1 15,4 4 2-15,10 13 3 16,18-10-2-16,14-13-2 16,14-12-2-16,24-6-3 0,26-16 3 15,17-12 2-15,3-4 0 16,4-15 0-16,4-10-1 15,0-6 2-15,-8-10-1 16,-10-15 2-16,-18 3-2 16,-24-12 2-16,-25-4-2 15,-25-2 0-15,-14 8-3 16,-21 1-2-16,-21 12 1 16,-4 19-1-16,8 13-3 15,10 5 0-15,14 1-18 16,17 0-7-16,19-6-53 15,17-13-25-15,21 0-102 16</inkml:trace>
  <inkml:trace contextRef="#ctx0" brushRef="#br0" timeOffset="40954.465">10008 9727 212 0,'0'-15'82'0,"4"2"-64"0,3 4 15 15,-4-1 4-15,-3-2-4 16,-3-4 3-16,-8 0 0 15,-6 1-1-15,-19 8-18 16,-20 11 5-16,-4 8 2 0,-4 4-1 16,-6 9-2-16,-18 9-5 15,-18 23-2-15,4 31-2 16,-1 12 0-16,1 16 2 0,7 28 4 16,17 0-4-16,22 19 0 15,31-12-6-15,39-19-3 16,25-23 4-16,28-18 2 15,32-12-2-15,7-17 2 16,21-24 3-16,14-19 1 16,-7-19-2-16,7-22 2 15,11-38-8-15,-18-9-2 16,-25-15-1-16,-17-13 0 16,-29-23-2-16,-21-5 1 15,-27-16-2-15,-33-13 2 16,-38 19-11-16,-19 26-2 15,-23 21-11-15,-26 22-1 16,8 19-42-16,-1 16-16 0,12 15-37 16,9 16-15-16,15 9-19 15</inkml:trace>
  <inkml:trace contextRef="#ctx0" brushRef="#br0" timeOffset="41932.189">2350 10903 236 0,'-18'-28'90'0,"11"9"-70"0,-7-3 6 0,7 6-1 16,-4 4-7-16,-14-7-1 16,-13 0 2-16,-8 4 0 15,0 2-10-15,-14 10 6 0,-7 6 2 16,-21 13-1-16,-11 25 1 15,7 18-9-15,0 23-5 16,-10 9-2-16,-11 43 1 0,7 11 3 16,11 30 2-16,21 7 1 15,14 9 2-15,28-6 1 16,29-34 1-16,42-29 0 16,45-22 0-16,29-27-2 15,35-26 1-15,36-25-2 16,13-26 2-16,15-33 0 15,-7-29 1-15,-15-12 5 16,-21-20 3-16,-17-18 1 16,-32 3 2-16,-39 7-9 15,-45-13-3-15,-44 3-4 16,-30 9 0-16,-43 13-9 16,-29 19 0-16,-27 21-5 15,-15 29 0-15,7 22-14 16,8 25-6-16,20 25-24 15,29 0-10-15,35-6-80 0,25 3-33 16,24-10 37 0</inkml:trace>
  <inkml:trace contextRef="#ctx0" brushRef="#br0" timeOffset="43612.388">6205 14023 252 0,'14'-13'93'0,"-3"-2"-72"0,3-4 16 0,-3 3 2 16,-1-3-6-16,8-3 1 16,-7-6 0-16,3 0 4 0,-4-3-21 15,-3 2 6-15,-7 1 1 0,-3 0-1 16,-8 0 0-16,-3 0-3 16,-4-1-3-16,-13 7-3 15,-8 0-1-15,-10 4-3 16,-26 2-1-1,5 7-3-15,-4 9 1 0,-14 12-2 16,-18 16 2-16,-4 29-4 16,-2 34-2-16,-26 9-3 15,-3 38 1-15,7 19 1 16,-11 28 0-16,8 6 0 16,20 7 0-16,32-1 0 15,33-28 0-15,41-6 2 16,46-12 1-16,29-26 1 15,45-24 2-15,25-20-1 0,18-24 2 16,10-23-4-16,-14-21 0 16,11-32 1-16,-11-22 0 15,-17-6-2-15,-22-9-2 16,-21-13 3-16,-24 0 0 16,-25-10 3-16,-25 1 1 15,-32 3-1-15,-38 9-1 16,-18 13-6-16,-22 21 1 15,-27 29 0-15,-1 31 0 16,-3 38-3-16,4 13 2 16,14 8-8-16,17 11-2 15,35-8-23-15,40-14-10 16,31-20-21-16,25-18-8 16,6-10-119-1</inkml:trace>
  <inkml:trace contextRef="#ctx0" brushRef="#br0" timeOffset="44438.253">7571 14462 272 0,'10'-35'104'0,"-3"17"-81"0,0-7 20 0,-7 15 6 15,0 4-5-15,0 9 4 16,-7 13-14-16,-7 15-3 16,-11 10-18-16,-10 15-6 0,-7 26 0 15,-8 15-2-15,1 0 2 16,0 7-4-16,-4 9-2 0,0-4 0 16,-4-5 1-16,1-13-3 15,3-10 0-15,7-9-1 16,7-9-2-16,11-13-35 15,7-12-14-15,14-16-15 16,3-10-6-16,8-12-69 16</inkml:trace>
  <inkml:trace contextRef="#ctx0" brushRef="#br0" timeOffset="44720.481">7172 14434 340 0,'-7'-7'129'0,"10"7"-100"0,1 4 9 0,3-1-1 16,4 6-10-16,3 16-1 16,7 7-8-16,7 15-1 15,4 25-10-15,7 12-4 0,-1 7 0 16,8 3 0-16,-10 10 1 15,-1 2 0-15,-3-5 0 16,-1-17-24-16,-2-8-12 16,-5-14-21-16,1-8-7 15,-4-10-83-15,4-13-54 16,3-12 88-16</inkml:trace>
  <inkml:trace contextRef="#ctx0" brushRef="#br0" timeOffset="45923.55">7994 13471 172 0,'-4'-25'66'0,"4"6"-52"0,4-9 10 0,-4 12 2 15,3-9-2-15,1 0 1 16,0 3 1-16,3-3 3 16,-4 6-15-1,1 4 7-15,-1-1 6 0,4 3 0 0,-7 1 2 16,4 2-5-16,-1 1-1 16,4-3-6-16,0 2 0 15,4 7-4-15,0-3 0 16,3 6-3-16,0 0-1 15,3 0-1-15,1 0 2 16,3 0 4-16,7 0 1 16,8 0-2-16,10-10 2 15,7 7-4-15,-1-3 1 16,1 6-7-16,-3 0-1 16,-8 0 2-16,-3 6 3 15,-7-3 2-15,-8 7 1 16,-6-4 2-16,-4-3 2 15,-7 7-7-15,-3 5-1 16,-4 1-4-16,0 0-3 0,0 2 0 16,-4 4-1-16,1-3 0 15,-4 9 0-15,-1-3 0 16,-2 1 2-16,-8 2-1 16,-6 0 2-16,-12 0-2 15,-10 0 2-15,-6 4-2 16,2-4-1-16,4-3-2 15,15-3-1-15,6-3-1 16,11-7 3-16,14-2-2 16,10-4-1-16,19 0 0 0,9 1 3 15,5 2 0-15,3 0 3 16,-1 10-3-16,1 0 0 16,4 12 3-16,6 7 1 15,11 6-1 1,-7 0-2-16,-7-7 5 0,-4 1 1 15,-10-10 2-15,-11 7 0 16,-13-7 2-16,-19-3 1 16,-21 3-3-16,-21 0-3 15,-6 4-2-15,-12-7 0 16,-10-3-2-16,-11-3-1 16,4 3 1-16,11-4 1 0,10-2-14 15,14-3-5-15,10-1-53 16,19-2-21-16,17-4-62 15,21 3-23-15,7-9 20 16</inkml:trace>
  <inkml:trace contextRef="#ctx0" brushRef="#br0" timeOffset="46287.028">9084 14468 348 0,'-7'-25'132'0,"11"25"-103"0,-1 6 12 0,4-2-1 16,0 5-9-16,4 7-1 16,3 6-10-16,7 6-2 15,4 3-11-15,3 16-2 0,7 22 1 16,4 0-1-16,0-3 0 16,-4 0-3-16,-3-7-2 0,0-2-30 15,-4-1-15-15,0-6-54 16,-3-6-22-16,-1-15-27 31</inkml:trace>
  <inkml:trace contextRef="#ctx0" brushRef="#br0" timeOffset="46537.688">9867 14440 420 0,'-28'19'156'0,"17"0"-121"0,-6 12 6 15,10-12-8-15,-11 12-15 16,-7 26 0-16,-3 27-11 0,-4 13-2 16,-3 38-3-16,-11 13-2 15,-7 24 3-15,-7 10-4 0,7-16 0 16,4 19 1-16,14-25 2 16,14-28-23-16,10-26-8 15,11-27-30-15,11-23-10 16,10-24-65-1,0-29-66-15,4-25 68 16</inkml:trace>
  <inkml:trace contextRef="#ctx0" brushRef="#br0" timeOffset="46990.904">10156 13446 308 0,'0'-94'115'0,"18"53"-89"0,14-9 16 16,-14 31 2-16,13-3-7 15,8 0 1-15,3 4-6 16,4 18-2-16,0 6-17 16,11 16 10-16,10 31 6 0,7 19 5 15,-4 7 1-15,-13 11-10 16,-11 8-2-16,-18-7-5 15,-18-4-2-15,-24-11-6 16,-21-11-2-16,-14-8-4 16,-8-10-1-16,-6-13-1 15,-11-5 1-15,-1-7-4 16,5-10 0-16,10-2 1 0,11-7 2 16,13-3-3-16,12 0-2 15,13-3-1-15,22-1 3 16,20-2-2-16,19 3 1 15,3 0 2-15,10 0 0 16,8 3 0-16,-1 0 2 16,-6 0-1-16,-8 0-1 15,-10-3-28-15,-11-1-11 16,-6-2-43-16,-8 0-15 16,-11-3-110-1</inkml:trace>
  <inkml:trace contextRef="#ctx0" brushRef="#br0" timeOffset="47828.387">10911 12371 284 0,'-77'-76'107'0,"77"76"-83"0,-102-40 8 0,87 30 1 15,-23-9-10-15,6 4-1 16,-42-20-4-16,14 7-1 15,-39-19-9-15,21 9 1 0,-66-12 4 16,34 12-3-16,-84-5 0 16,53 8-6-16,-88-6-1 15,60 13 1-15,-96 3 0 16,71 9-2-16,-102 7-2 16,84 3 3-16,-127 24 0 0,99-5 1 15,-137 72 2-15,116-29-3 16,-148 98 0-16,130-51-1 15,-141 104-2-15,145-66 3 16,-99 104 0-16,124-82 1 16,-89 97 0-16,113-81 4 15,-53 75 3-15,85-79-4 16,-7 67 1-16,57-63-5 16,-11 62 0-16,42-65-3 15,31 68-3-15,26-71-1 16,56 62 3-16,0-66-2 15,99 66 1-15,-25-69 6 16,113 57 2-16,-53-66-5 16,159 47 0-16,-92-63-1 15,148 44 2-15,-106-60 3 16,160 1 4-16,-128-32 5 0,155-29 3 16,-133-21 0-16,175-69 1 15,-154 10-7-15,207-89-2 16,-186 35-5-16,208-110-1 15,-194 63 3-15,183-150 3 16,-194 93-4-16,127-146-3 16,-169 112-4-16,85-151-1 15,-131 126-5-15,42-144 0 16,-98 125 4-16,-26-84 2 16,-52 99-1-16,-63-61 2 15,-15 87 3-15,-105-29 3 0,17 67-4 16,-152-10-1-16,57 50-11 15,-155 4-5-15,81 34-32 16,-124 18-11 0,99 23-21-16,-42 15-7 0,81 10-77 15</inkml:trace>
  <inkml:trace contextRef="#ctx0" brushRef="#br0" timeOffset="55575.443">17293 4949 200 0,'-7'-3'77'0,"7"3"-60"0,-3-3 15 16,3 3 4-16,0 0-9 15,0 0-3-15,0 0-3 16,0 0 1-16,0 3-12 16,0-3 5-16,0 3 5 0,0 0 0 0,3 0 3 15,1 0 0-15,13-3 1 16,-3 0 2-16,22 0 1 15,-8 0-8 1,18 0-1-16,-7 0-5 0,17 0 0 16,29-3-3-16,13 3 1 15,8 0 3-15,18-3 1 16,35 0-4-16,24 0 1 16,36-4-5-16,45-5-2 15,22 9 2-15,7-4 2 16,28-2-4-16,14 6-1 15,7-3 2-15,11 3 3 16,21-4 0-16,21 7 0 16,4 7-5-16,-22 2-1 0,-28 3-1 15,-10 4-2-15,-53 0 1 16,-32-4 1-16,-50 1-1 16,-48-1 2-16,-43-5 0 15,-50-4 1-15,-10 0-2 16,-11-3 1-16,-6 0-7 15,-12-3 1-15,-3 0-30 16,-14 0-11-16,-3 3-56 16,-25 9-24-16,3-3-65 15</inkml:trace>
  <inkml:trace contextRef="#ctx0" brushRef="#br0" timeOffset="56716.922">17127 9386 216 0,'-21'0'82'0,"21"0"-64"0,0 0 22 0,0 0 4 0,7 0-2 15,-3 0 1-15,10 0-10 16,-4 0-3-16,8 0-17 15,-4 0 8-15,11 0 2 0,-4 0 0 16,14 0 0-16,-6 0-3 16,20 0-1-16,-10 0-1 15,17 0-2-15,-10 0 3 16,42-4 0-16,-17 1-6 16,42 3 0-16,-25 0-6 15,71 3-2-15,-36 1 0 16,68-1-1-16,-47-3-2 0,75 0-2 15,-53 0 7-15,67-3 3 16,-60-1-3-16,84-5-2 16,-70 3 4-16,106-7 2 15,60-2-6-15,-25 2-3 16,-4 0 1-16,-31 10 0 16,7 3-1-16,-39 3 1 15,-4 4-2-15,-34 2-1 16,-19 1 1-16,-3 2 1 15,-35 4-3-15,-25-1-2 16,-14-2 2-16,-14 0 2 16,-18-1 0-16,-17-3-1 15,-21 1 1-15,-12-4 1 16,-20 0 5 0,-7 1-3-16,-11-1-2 0,-4-3-1 15,1 0 1-15,-4-3-3 16,7 0-2-16,3-3-5 15,1 0-2-15,-4 0-17 16,7-3-8-16,-3-1-23 16,-4-2-9-16,0 6-24 15,-7-4-10-15,0 7-62 16</inkml:trace>
  <inkml:trace contextRef="#ctx0" brushRef="#br0" timeOffset="62633.021">26970 4278 244 0,'28'-25'93'0,"-21"15"-72"0,0 4 20 0,-3 0 7 16,3 3-13-16,0-10 0 15,0 4-3-15,0-4 0 16,0 4-17-16,-3-1 9 0,-4 1 5 15,-8 0-2-15,-9-1 1 16,-11 1-4-16,-11 15-1 16,-7-3-6-16,-10 16 0 15,-19 9-8-15,-13 10-1 16,4 3-4-16,-5 12-3 16,-9 0 2-16,-15 22 0 15,7 13-1-15,11 0-2 16,10 6 3-16,7 3 2 15,25 7 2-15,25-13 1 0,25-7-4 16,27-8-1-16,40-17 1 16,17-9 0-16,18-12 0 15,21-10 2-15,7-12-1 16,-14-10 2-16,0-12-4 16,-8-10 0-16,-16-12 1 15,-26-10 2-15,-31 1-1 16,-32-4 2-16,-21 3-4 15,-18 7 0-15,-28 0-1 16,-21 12-2-16,-1 6-2 16,1 7 1-16,7 6-1 0,14 3-2 15,14 3-19-15,25 4-10 16,21-4-23-16,17 0-10 16,12-3-35-1,13 1-16-15,14 2-52 16</inkml:trace>
  <inkml:trace contextRef="#ctx0" brushRef="#br0" timeOffset="62994.703">28078 4475 392 0,'-25'-3'148'0,"-3"-3"-115"0,-22 12 22 15,26-6 0-15,-12 3-10 16,-2 7-2-16,-8-1-18 16,-14 16-5-16,-18 22-12 15,-14 25-1-15,11 4 0 0,7 2 1 16,14 19 2-16,21-3-5 0,25-9-3 15,25-13 1-15,38-12 0 16,25-20-1 0,14-14 1-16,29-17-2 0,-4-9-1 15,-14-3-24-15,-22-3-11 16,-13-4-46-16,-18 1-21 16,-11 6-98-1</inkml:trace>
  <inkml:trace contextRef="#ctx0" brushRef="#br0" timeOffset="63276.687">28575 4554 476 0,'-4'-22'178'0,"8"19"-138"0,0 3 11 16,-4 0-6-16,7 0-16 15,0 3-2-15,0 16-11 16,0 9-5-16,-7 19-6 16,-4 12-4-16,-3 7 2 0,-10 13-2 15,-8 24 2-15,-3-2-2 16,-4 2-1-16,4-15-13 16,6-13-6-16,8-12-23 15,11-16-11-15,6-19-30 16,8-19-10-16,0 1-91 15</inkml:trace>
  <inkml:trace contextRef="#ctx0" brushRef="#br0" timeOffset="63503.861">28635 4388 436 0,'-4'-10'162'0,"22"1"-126"0,14 3 7 0,-11 2-5 16,21-2-17-16,22 3 1 15,13-10-11-15,-6 7-2 16,-4 3-5-16,-3 0-5 0,-8 3-2 0,-17 3-62 16,-15 3-27-16,-13 4-103 15</inkml:trace>
  <inkml:trace contextRef="#ctx0" brushRef="#br0" timeOffset="63654.788">28515 4729 344 0,'-71'41'129'0,"71"-28"-100"0,22 2 15 16,2-12 3-16,15-3-28 16,14 0-8-16,28-9-20 15,14 0-8-15,-3-4 9 16,-4-3-93-16,-6 10-39 0,-8 0 7 15</inkml:trace>
  <inkml:trace contextRef="#ctx0" brushRef="#br0" timeOffset="64867.956">30459 5115 220 0,'0'-9'85'0,"3"2"-66"0,8-5 12 0,0 6 3 0,3-4-3 16,0 1 4-16,3-1-2 15,-2 1 2-15,-1 0-19 16,-4-1 13-16,-6 1 7 0,-8-1 3 16,-10 1 4-16,-18 3-13 15,-21 6-3-15,-7 6-7 16,-3 13-3-16,-4 6-7 16,-7 25-4-16,-7 10-6 15,14 2-2-15,17-5 1 16,22-4 2-16,32 0 4 15,20 1 4-15,15-7 0 16,25-10 2-16,27-9-2 16,1-6 2-16,-7-12-6 15,-8-10-1-15,-3-10-22 0,-10 1-10 16,-11-4-52-16,-7-2-24 16,-11 2-95-1</inkml:trace>
  <inkml:trace contextRef="#ctx0" brushRef="#br0" timeOffset="65394.394">31231 5159 268 0,'7'-28'101'0,"-3"9"-78"0,0 0 22 16,-1 10 6-16,-3-1-7 16,-3 1 1-16,-5 3-10 15,-2-1-4-15,-4 7-17 16,-4 0 2-16,-3 16 2 0,-4 6-6 16,-6 12 1-16,-1 10-6 15,-3 7-2-15,3-4 0 16,7-4-1-16,11-5-5 15,10-3 1-15,11-7 2 16,8-9 1-16,2-1-4 16,4-11 1-16,8-14 2 15,-1-2 1-15,0-10 1 0,-3-6 0 16,-4-9 4-16,-7-7 5 16,-3 3-3-16,-8 7 2 15,-6 12-1-15,-4 10 1 16,0 15-9-16,-4 10-1 15,4 9-4-15,0 6 0 16,7 0 2-16,0 1 2 16,7-1-1-16,3-6-1 15,1 3-2-15,3-6-1 16,0-6-38-16,4-7-15 16,7-5-27-16,-1-4-11 15,5-4 2-15,-1-2 2 0,-4 0-32 16</inkml:trace>
  <inkml:trace contextRef="#ctx0" brushRef="#br0" timeOffset="65632.954">31447 5447 244 0,'-11'-3'93'15,"11"-3"-72"-15,0 3 25 0,0-3 5 0,4-4 0 16,3 1 2-16,3-4-7 16,4-9-2-16,0-6-24 15,8-6 10-15,-1 2 5 0,3 1-4 16,5 6 2-16,2 12-10 15,1 16-4-15,-4 13-7 16,-3 12-2-16,-4 4-6 16,0 2-3-16,1 1 0 0,-1-1-1 15,0-3-31-15,0-2-12 16,0-4-31-16,0-6-13 16,1-1-84-1,-8-2-61-15,0-3 95 16</inkml:trace>
  <inkml:trace contextRef="#ctx0" brushRef="#br0" timeOffset="65948.422">32438 4522 316 0,'3'-37'118'0,"8"24"-92"0,7-9 28 0,-8 13 6 0,1-1-10 16,-1 4-2-16,1 9-10 15,-4 10-3-15,-3 9-20 16,-4 15 2-16,-4 26 1 0,-3 12-4 16,-4 13 2-16,1 13-9 15,3 11-2-15,0-2-3 16,3-9-2-16,1-17-15 15,-1-15-7-15,4-3-29 16,0-19-12-16,-7-16-104 16,-3-9-17-1</inkml:trace>
  <inkml:trace contextRef="#ctx0" brushRef="#br0" timeOffset="66159.263">32064 4830 376 0,'0'9'140'0,"14"1"-109"0,25-1 13 0,-7-3-1 16,28 0-25-16,7 4-5 16,3-1-8-16,1 1-4 15,-4 5 0-15,-7-2-43 0,-11-4-17 16,-10-2-56-16,-18 2-24 0,-3-3 15 15</inkml:trace>
  <inkml:trace contextRef="#ctx0" brushRef="#br0" timeOffset="66552.734">31958 4278 368 0,'7'-28'137'0,"0"18"-106"0,0 4 24 0,0 6 3 15,0 3-15-15,0 3 0 16,-3 13-15-16,-4 13-6 16,-4 2-12-16,1 7-6 0,-4 3-1 15,0 3-4-15,3 3 0 16,1 3-10-16,-1-3-5 15,1-6-52-15,-1 0-22 0,-3-12-104 16</inkml:trace>
  <inkml:trace contextRef="#ctx0" brushRef="#br0" timeOffset="72405.019">25202 6423 284 0,'8'-29'107'0,"-1"10"-83"0,3-2 19 16,-6 11 6-16,-1 1-16 15,4 6-1-15,0-4 1 16,0 14 3-16,0 5-19 15,0 10 4-15,1 16 2 0,-5 24-3 16,-3 17 0-16,-3-1-2 16,-5 10 0-16,-6 12-3 15,0 4 1-15,-7-10-5 16,0-9-1-16,3-13-4 16,1-10 1-16,3-5-2 15,3-10 0-15,4-13-3 16,0 4 1-16,3-16 0 0,1-3 1 15,3-7 2-15,0-5 1 16,3 2-3-16,4-9-1 16,7 0-1-16,4 0-2 15,7 0-2-15,7-3 1 16,3-3 1-16,4-1 0 16,7-5 0-16,6-1 0 15,5-6 0-15,-1-6 2 16,-6-15 1-16,-11-11 3 15,-15-15-3-15,-20 7-2 16,-22-1 0-16,-17 4 1 16,-11-1-3-16,-7 10 0 0,-7 13-1 15,-3 12 0-15,-1 9 0 16,8 13-2-16,13 4-19 16,15 5-10-16,17 0-27 15,19 7-12-15,13 3-59 16,7 3-24-16,7 6 0 15</inkml:trace>
  <inkml:trace contextRef="#ctx0" brushRef="#br0" timeOffset="72855.17">25841 7228 320 0,'-32'13'121'0,"25"-13"-95"0,0 6 22 0,7-3 5 16,0-3-18-16,4 10-3 15,6-4-7-15,4 0-4 16,8 1-11-16,16-4 9 0,12-6 7 15,6-4-8-15,1-8 0 16,-4-11-8-16,-11-2-2 0,-10-3-2 16,-11-4 1-16,-18-5-4 15,-17 11 0 1,-18 7-1-16,-20 16-2 0,-5 22 3 16,-3 22 0-16,-3 9-1 15,3 6 1-15,10 0-2 16,26-3 2-16,20 1-4 15,22-1-2-15,17-16 2 16,28-9 2-16,15-9 0 16,0-7 2-16,-4-9-29 15,3 0-11-15,1-9-66 16,3 6-28-16,-7-3-49 16</inkml:trace>
  <inkml:trace contextRef="#ctx0" brushRef="#br0" timeOffset="73756.334">27626 6604 244 0,'21'-109'90'0,"-7"74"-70"0,4-9 17 0,-11 19 4 15,4-3 0-15,-1-3 5 16,1-1-1-16,-1 7 0 15,-3 3-25-15,0 7 2 0,-7 15 1 16,0 12 3-16,-3 19 2 16,-4 13-9-16,-7 25-4 15,-4 25-2-15,0 4 1 16,-3 18-5-16,0 9-1 0,7-9 0 16,3-16 0-16,4-18-2 15,7-4 1-15,0-15-2 16,7-10 2-16,1-9-2 15,2-3 0-15,1-10-3 16,3-2 1-16,3-4-2 16,5-3 2-16,6-4-2 15,11-5-1-15,10-7 1 16,7-6 1-16,1-9 1 16,-1-10 1-16,-6-9 0 15,-11-4 2-15,-8-8-1 16,-13-23 2-16,-15-3-4 0,-20-3-2 15,-22 6 2-15,-14 10 0 16,-3 19-6-16,-1 5 0 16,4 14-1-1,7 12-1-15,8 12-5 0,9 13-4 16,15 6-23-16,11 3-9 16,10 4-38-16,10-1-14 15,15 4-93 1</inkml:trace>
  <inkml:trace contextRef="#ctx0" brushRef="#br0" timeOffset="73982.58">28430 7285 452 0,'-17'-13'170'0,"17"10"-132"0,0 3-2 15,3 0-9-15,1 6-15 16,-1 4-2-16,1 5-5 16,-1 7-2-16,-3 4-1 15,0 8-26-15,0 4-11 0,0 2-48 16,0 1-22-16</inkml:trace>
  <inkml:trace contextRef="#ctx0" brushRef="#br0" timeOffset="74153.528">28554 6664 340 0,'-42'-31'126'0,"34"40"-98"0,5 19-10 0,10-12-12 15,4 6-43-15,6 6-15 16,4 7-79-16,8 5-35 15</inkml:trace>
  <inkml:trace contextRef="#ctx0" brushRef="#br0" timeOffset="74716.272">28981 7288 344 0,'7'-25'129'0,"-7"9"-100"0,-7-9 18 16,3 16 3-16,-6-4-13 15,-8 4 1-15,-7 6-8 16,-6 9-2-16,-8 10-15 16,3 5-1-16,5 8 1 0,-1-1-5 15,7 0-2-15,8 0-6 16,6 1-2-16,7-1 3 16,8-9 3-16,7-10-1 15,3-9-2-15,7-9 2 16,4-7 2-16,3-6-4 0,0-12-1 15,-3 8 2-15,-8 1 1 16,-3 10-4-16,-10 8 1 16,-4 11-2-16,-4 8 0 15,1 10 2-15,-8 13 0 16,8 30 0-16,-1 14 2 16,1 2 3-16,3 1 2 15,0 12 1-15,-4 6 2 16,-3-6 1-16,-7-15 1 15,-4-14-2-15,-3-14 1 16,0-11-4-16,-4-18 1 16,-3-12-5-16,0-13 0 15,-4-16-3-15,4-22-1 0,7-15-1 16,7 2 0-16,10-2-3 16,8-1 1-16,6 1 0 15,8 3-1-15,7-1-5 16,13 7-2-16,15-3-6 15,18 0-2-15,10 6-9 16,-3 0-2-16,-4 7-14 16,-7 5-4-16,-11 7-18 15,-13 3-8-15,-12 7-87 16</inkml:trace>
  <inkml:trace contextRef="#ctx0" brushRef="#br0" timeOffset="75676.687">29499 7241 356 0,'-14'-28'134'0,"4"12"-104"0,-8 0 14 0,11 13 0 15,-7 3-14-15,-7 6 0 16,-8 7-8-16,1 3-4 15,0 12-10-15,3 0-5 0,4 0 0 16,3 1 0-16,4-1 1 16,7 0-2-16,4-6-2 15,6-6 3-15,8-10 0 16,7-9 1-16,6-7 2 16,4-2-3-16,4-7 0 0,-4-6-1 15,-3 16 1-15,-4-1 0 16,-7 10 3-16,-7 10 3 15,-10 5 5-15,-4 23-4 16,-4 21 0-16,1 10-4 16,3 0-1-16,0 0 5 15,0-3 6-15,-4-3-2 16,-7-4 2-16,-6-5-5 16,-1-13-1-16,-3-13-4 15,-1-13-1-15,-2-5-3 16,-1-20 1-16,4-2-4 0,3-10-2 15,7-9-3-15,11-4-1 16,11-9-5-16,6-6 0 16,8 0-3-16,10-3 0 15,15 2-3 1,13 4 1-16,8 7-9 0,-1 5-3 16,-3 4-6-16,-3-1-4 15,-5 4-3-15,-2 3-1 16,-11 3 19-16,-11 0 9 15,-11 7 12-15,-9 11 4 16,-8 4 3-16,0 4 2 16,0-4-1-16,3 9 2 15,4-3 7-15,7-3 5 16,11-3 4-16,10-3 1 0,4-3 2 16,0-3 1-16,-4-7-8 15,-14 0-4-15,-3 4 0 16,-11-7 3-16,0 3-8 15,-25 7-3-15,-20 6-7 16,-8 6-2-16,0 9 1 16,0 10 2-16,4 6-5 15,6 7 1-15,12 9-1 16,10 0 2-16,14-7 1 16,14 4 1-16,17-10-3 15,19-5 2-15,13-11 3 16,4-12 1-16,-7-3 7 0,-7-6 6 15,-3-13 5-15,-19 0 2 16,-2 4-8-16,-5-17-2 16,-3 4-7-16,-6-31-2 15,-5 5-4-15,-3-18-1 16,0 9 1-16,0 13 0 16,0 6-5-16,15 4 1 15,-5 11 0-15,33 7-1 16,-12 4 1-16,44 8 3 15,-15 1-38-15,49 15-13 16,-24 0-113-16,35 7-49 16</inkml:trace>
  <inkml:trace contextRef="#ctx0" brushRef="#br0" timeOffset="77739.246">30720 7517 236 0,'-7'-10'90'0,"7"10"-70"0,-7-6 10 0,7 6 2 0,-4 0-9 16,1 0 1-16,-1 6-7 15,1-6 0-15,-1 4-10 16,1-4 0-16,-1 9 0 0,1-6 5 16,3 0 3-16,0 0 0 15,3-3 1-15,1 0-8 16,-1-3-5-16,1 3 2 15,3-6 4-15,0 3-1 16,0-3 1-16,-4-4 3 16,-3 7 3-16,0-3-4 15,-3 3 1-15,-1-4-9 16,-3 14-2-16,0-4-1 16,-3 6 2-16,-1 1-3 15,0 2 0-15,4 1 1 0,4-1 0 16,-1-2 2-16,4-4 3 15,0 0 2-15,7-6 3 16,0 0-1-16,8-6 2 16,-1 0 0-16,0-4 1 15,-4 1 0-15,-3-1 2 16,-3 1-3-16,-8 0 1 16,1 9-9-16,-8 0-4 15,4 0 2-15,-3 12 1 16,-1-6-3-16,4 4 1 15,0-1 0-15,3 1 0 0,4-4 0 16,4-3 0-16,0 0 0 16,3 0 2-16,0 0-23 15,-4-3-8-15,-3 0-52 16,-3 0-20-16,3 0-78 16</inkml:trace>
  <inkml:trace contextRef="#ctx0" brushRef="#br0" timeOffset="84446.973">25975 10025 268 0,'0'-53'101'0,"4"31"-78"0,-1-6 20 0,1 18 2 0,-1 4-8 15,1 0 1-15,-1 3 0 16,1 3 1-16,-1 12-21 16,-3 16 5-16,-3 13 1 0,-4 6-1 15,-7 3 0-15,-4 10-8 16,0 6-2-16,1 12-3 16,-1-3-1-16,4-2-1 15,3-8 2 1,4-8-3-16,7-10 1 0,11-10-1 15,17-8 3-15,21-10 1 16,15-7 3-16,3-12-5 16,0 0-3-16,7-3-1 15,0-3-1-15,-3-1-2 16,-15 1-2-16,-6 3 1 16,-8-3-1-16,-3-1 0 0,-8-2 2 15,-2 0-17-15,-5-4-4 16,-6 1-24-16,-4-4-10 15,-3 6-19-15,-8 1-5 16,-3 0-22-16,-10 9-8 16,-8-3-32-1</inkml:trace>
  <inkml:trace contextRef="#ctx0" brushRef="#br0" timeOffset="84820.53">26776 9878 300 0,'-4'-63'112'0,"8"35"-87"15,-1 0 20-15,1 12 4 0,3 0-7 16,0 1 2-16,0 2-4 16,-3 4-3-16,-1 6-20 15,1 6 7-15,-1 12 4 0,-3 14-2 16,-3 24 2-16,-1 28-12 15,-3 17-4-15,-4 33-3 16,1 20-1-16,-1 18-2 16,1 10-1-16,3-13-3 15,3-3-2-15,1-9 1 16,-1-10 1-16,1-28-1 0,-4-13-1 16,-1-15 1-16,1-19 1 15,4-12-8-15,3-17-1 16,0-11-14-16,7-14-6 15,0-12-15-15,4 4-6 16,-1-14-36-16,1-2-14 16,3-3-78-1</inkml:trace>
  <inkml:trace contextRef="#ctx0" brushRef="#br0" timeOffset="86321.929">28021 10891 244 0,'4'-25'90'0,"-4"15"-70"0,-4 1 17 0,4-1 4 0,-3 7-11 16,-4-3-2-16,0 3-1 15,-1-4 0-15,1 7-14 16,0-3 3-16,0 3 2 0,0 3-2 15,-3 4 3-15,-4 12 1 16,-8 21 2-16,-2 14-6 16,-1 8-1-16,0 7-3 15,-3 13 0-15,-4 9-6 16,1-3-2-16,-5-7-4 16,1-9-1-16,0 0 3 15,-1-9 1-15,1 3-1 16,7-16-2-16,7-3-10 15,3-12-4-15,4-7-37 16,3-13-17-16,1 1-8 16,-1-16-2-16,4-9-63 15</inkml:trace>
  <inkml:trace contextRef="#ctx0" brushRef="#br0" timeOffset="86621.067">27594 10856 296 0,'-7'-47'110'0,"18"28"-86"0,-1-9 22 0,1 16 4 0,-4 2-16 16,0 1-5-16,4 18-5 15,-1 10-4-15,1 25-10 16,-1 25 2-16,5 9 4 0,-1 10-4 15,0 19-2-15,3-1-3 16,1 1-2-16,3-7-6 16,4-6 1-16,3-3 0 15,0-9 2-15,-3-10-41 16,-7-19-16-16,-4-6-47 16,-7-34-100-1</inkml:trace>
  <inkml:trace contextRef="#ctx0" brushRef="#br0" timeOffset="88048.322">25386 4416 200 0,'18'-19'77'0,"-18"19"-60"0,17-3 13 0,-13-3 3 16,3 2-4-16,0-2 3 16,0 6-5-16,-4-9 1 15,1 9-16-15,-4 0 9 0,-4 0 5 16,4 0 3-16,-17 9 5 15,3-3-5-15,-32 7-3 16,7-4-10-16,-42 7-5 16,17-3-6-16,-34 2-2 15,16-2-1-15,-20 6-2 16,21-7 1-16,3 13-1 16,15-6-5-16,-1 3-1 15,11-6-17-15,1 3-8 16,9-4-16-16,8 1-9 0,7-4-51 15,7-5-21-15,3-4 16 16</inkml:trace>
  <inkml:trace contextRef="#ctx0" brushRef="#br0" timeOffset="88408.866">24712 4065 276 0,'32'-22'104'0,"-32"22"-81"0,3 3 25 0,-3-3 4 16,0 3-7-16,0-3 0 16,-14 13-8-16,4-4 0 15,-26 25-21-15,8-5-3 0,-18 24 1 16,11-12-6-16,-11 12-2 15,7-9-3-15,-3 15-3 16,7-15 1-16,3 13-1 16,7-13 0-16,11 6 0 15,4-9 4-15,13-7 5 16,1-6-1-16,27-6 1 16,-6-3-3-16,42-9-1 0,-14-1-21 15,11-3-9-15,-12 0-71 16,-2 1-30-16,-8-4-47 15</inkml:trace>
  <inkml:trace contextRef="#ctx0" brushRef="#br0" timeOffset="89158.208">24201 7291 224 0,'38'-41'85'0,"-38"41"-66"0,32-22 14 0,-25 16 4 16,7-3-4-16,0-1 1 15,8 1 0-15,-5-1 4 16,4 7-21-16,1 0 10 16,-8 13 6-16,0-1 0 0,-21 25 3 15,3-5-9-15,-59 49-2 16,-43 44-12-16,-14-2-3 15,-25 21-6-15,11-3-3 16,4-16 0-16,6-9 1 16,11 3-3-16,18-13 0 15,17-12 1-15,18-19 0 16,18-15 0-16,10-7 0 16,11-19-22-16,7-9-10 15,4-9-20-15,6-13-7 0,4-13-12 16,7-15-4-1,4-7-69-15</inkml:trace>
  <inkml:trace contextRef="#ctx0" brushRef="#br0" timeOffset="89474.399">23463 7724 304 0,'-14'9'115'0,"14"1"-89"0,-7 18 25 16,4-16 6-16,-4 10-25 16,-4 13-5-16,-7 21-10 0,-13 19-1 15,-8 7-9-15,-7 3 2 0,-7 9 2 16,4 3 5-16,10-9 4 16,7-13-1-16,7-12 0 15,8-13-6-15,10-9-3 16,10-10-3-16,18-9 0 15,22-10-2-15,17-12 2 16,17-15-6-16,36-23-1 16,14 1 2-16,-3-11 3 15,-1 8-59-15,-7 2-26 16,-31 22-125 0</inkml:trace>
  <inkml:trace contextRef="#ctx0" brushRef="#br0" timeOffset="94218.172">28409 9825 252 0,'11'-19'96'0,"-1"9"-75"0,12-12 34 0,-12 13 10 15,1-4-8-15,-1-2-1 16,1 2-5-16,-4 1-2 16,0 5-27-16,-3 11 3 0,-4 8 2 15,-4 10-6-15,-3 16-2 16,0 21-9-16,0 13-4 0,0 0-6 15,0-3 0-15,0-3 0 16,0 3 2-16,-4 0-17 16,-3-9-6-16,0-1-48 15,0-18-19-15,3-16-112 16</inkml:trace>
  <inkml:trace contextRef="#ctx0" brushRef="#br0" timeOffset="94608.708">28596 11157 304 0,'18'-41'112'0,"-11"13"-87"0,0-13 37 0,0 23 13 16,0-1-14-16,0 0-2 0,4 10-19 15,-1 9-5-15,1 15-20 16,-1 7-2-16,1 10-2 0,0 5-6 15,3 4-1-15,3-3-2 16,8 5-2-16,3-2 1 16,0 6-1-16,1-6-29 15,-5-3-13-15,-6-10-36 16,-7-6-15-16,-11-7-92 16</inkml:trace>
  <inkml:trace contextRef="#ctx0" brushRef="#br0" timeOffset="94878.434">29178 10891 376 0,'0'-19'143'0,"4"13"-112"0,-1 2 32 0,1 4 5 15,-1 4-17-15,1 14-3 16,-4 11-18-16,0 18-7 15,-7 12-13-15,-7 10-2 0,-11 28-1 16,-14 10-3-16,-14 0-3 16,-7 15 0-16,4 10-1 15,7-10-7-15,3-9 0 16,10-16-26-16,8-3-10 16,7-16-38-16,7-15-13 15,7-19-96-15</inkml:trace>
  <inkml:trace contextRef="#ctx0" brushRef="#br0" timeOffset="96063.802">29732 9894 220 0,'7'-48'82'0,"0"33"-64"16,7-1 26-16,-7 7 9 0,0-1-9 15,1 1-2-15</inkml:trace>
  <inkml:trace contextRef="#ctx0" brushRef="#br0" timeOffset="96292.458">29789 9787 559 0,'-4'9'40'0,"-7"20"-3"0,1 5-10 15,-4 10-3-15,0 3-7 16,0 3 0-16,3-3-8 15,4-3-1-15,3-3 0 16,4-7 0-16,4-9-2 16,6 4 1-16,8-11-4 15,7-5 0-15,7-4-1 0,-1-2 1 16,1-1-2-16,-4-3 2 16,-7 0-18-16,-3-3-4 15,-7 0-46-15,-1 0-18 16,-6 0-89-1,-1 3-53-15</inkml:trace>
  <inkml:trace contextRef="#ctx0" brushRef="#br0" timeOffset="96559.021">30166 9900 264 0,'-3'-6'99'0,"3"2"-77"0,0 4 31 0,0 0 8 0,0 4-9 16,0 2-1-16,0 6-7 15,0 7-3-15,0 19-22 16,0 6 2-16,0 6 0 0,-4 3-11 16,-3 4-3-16,-4 15-5 15,-6 6 1-15,-1 4-2 16,-7-7 2-16,1-3-31 15,-5-6-11-15,5 0-40 16,3-4-17-16,3-8-75 16</inkml:trace>
  <inkml:trace contextRef="#ctx0" brushRef="#br0" timeOffset="97056.191">30498 10533 384 0,'3'-12'143'0,"11"5"-112"0,15 1 5 0,-12 0-4 0,8 0-10 16,10 2-1-16,15 4 2 16,13 4 2-16,1 8-13 15,-5 7 6-15,-9 6 5 0,-8 9-1 16,-14 4-1-16,-13 0-5 16,-15 2-2-16,-15 11-4 15,-13 5-1-15,-14 7-5 16,-4-4-3-16,0-2 0 15,4-7 1-15,3-3-3 16,4 0 0-16,10-6 1 16,7-4 0-16,8 1-3 15,10-7 2-15,14-6 1 16,21-6 0-16,18-6-3 16,11-4 2-16,-1 1 1 0,-6-7 0 15,-12 3-5 1,-6-3-1-16,-11-3-33 15,-6 6-13-15,-12-2-43 0,-6-4-17 16,-11 6-68 0</inkml:trace>
  <inkml:trace contextRef="#ctx0" brushRef="#br0" timeOffset="97294.977">30254 10997 316 0,'-24'6'121'0,"34"-2"-95"0,25 2 31 0,-6-6 6 0,24 0-18 16,14-3-3-16,24-4-19 16,15 4-6-16,-4 3-10 15,-10 3-14-15,-11 1-3 0,-3-4-46 16,-4-4-20-16,-7-2-47 15,-7-9-20-15,-4 2 23 16</inkml:trace>
  <inkml:trace contextRef="#ctx0" brushRef="#br0" timeOffset="97744.794">31567 9815 384 0,'-7'-22'143'0,"14"13"-112"0,3-1 19 0,1 7-2 16,6 0-6-16,12 3 1 15,6 3-8-15,4 4-2 16,-1 8-18-16,-6 13 2 0,-11 23 1 15,-14 8-2-15,-17 1 1 0,-18-4-5 16,-11-3-2 0,-3-6-2-16,-1-12 2 0,8-1-5 15,3-12-3-15,11-6-4 16,10-6 1-16,11-7-1 16,11-3 0-16,10-7 0 15,18-2-2-15,14 0 5 16,3 2 1-16,1 7 0 15,-8 3-2-15,-7 4-2 16,-6 5 1-16,-8 4 1 16,-3 0 2-16,-8 2-14 15,-3 1-7-15,-3 0-37 16,0 6-13-16,-4-3-49 16,3-6-17-16,1-4-44 15</inkml:trace>
  <inkml:trace contextRef="#ctx0" brushRef="#br0" timeOffset="98963.417">17120 7705 200 0,'-21'6'77'0,"18"-6"-60"0,3-3 10 0,3 0 4 0,8-3-2 15,6-7 3 1,12-3-4-16,9-5-3 0,26-11-13 15,21 4 1-15,6-3 3 0,36-4 3 16,21 1 1-16,36-7 6 16,-15 3 6-16,-42 10-6 15,184-47-1-15,112-19-10 16,4 15-4-16,-4 10-6 16,-10 7-4-16,-25 5 2 15,-7 7 0-15,-32 6-1 16,-35 3 1-16,-28 7-4 15,-28 6-2-15,-54 6-18 16,-45 3-7-16,-39 3-31 0,-39 1-15 16,-39 2-85-1,-38 4-39 1,-32-1 103-16</inkml:trace>
  <inkml:trace contextRef="#ctx0" brushRef="#br0" timeOffset="99353.294">18133 6216 368 0,'28'-19'140'0,"0"22"-109"0,18 6-9 16,-14 1-11-16,14 5-14 15,10 10 0-15,8 10-1 16,6 3 0-16,25 12 3 16,22 19 4-16,13 9 3 0,33 7 11 15,6-1 6-15,36 1-1 16,6 15-1-16,33 7-5 15,3-3 0-15,0-1-7 16,-4 10-1-16,-7 6-4 0,-31-9-1 16,-7-13-12-16,-15 10-7 15,-28 5-57-15,-24-8-25 16,-8-4-69 0</inkml:trace>
  <inkml:trace contextRef="#ctx0" brushRef="#br0" timeOffset="100266.77">21463 10702 208 0,'95'-9'77'0,"-59"9"-60"0,24 6 13 0,-36-6 1 15,1 0-1-15,-4 0 13 16,-21-6-10 0,-18 0-18-16,-13 0-4 0,-12-7-1 15,-27-3-4-15,-36-6-1 16,-18-6-2-16,-48-6-3 16,-12-1 3-16,-38 1 2 0,-29-4 9 15,-3 16 5-15,-28 6-3 16,7 10-1-16,0 19-3 15,-7 18 2-15,17 25-5 16,-7 10-1-16,29 16-4 16,0 31-3-16,17 9 0 15,28 3-1-15,4 29-3 16,21-10 2-16,36-3 1 16,27 4 0-16,26-11-5 15,27-8 1-15,29-4 15 16,39-3 7-16,45-6 14 15,36-9 7-15,56-7-6 16,39-9-2-16,35 3-15 0,46 3-5 16,39-16-7-16,25-6-3 15,24-19 0-15,18-18-1 16,21-29 2-16,25-37 1 16,7-16 1-16,7-22 2 15,0-13-3-15,-25-37 0 16,-46 3 1-16,-17-25 0 15,-50-22 0-15,-31-9 0 16,-57-23-2-16,-63-5 1 16,-78-11 0-16,-78 4 1 15,-105 1-2-15,-96 36-2 16,-95 32-2-16,-81 38 1 0,-42 34-6 16,-1 38 0-16,22 31-37 15,70 25-13 1,43 13-167-16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45:25.30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24966 4171 244 0,'-3'-3'93'0,"3"3"-72"0,10-12 16 0,-10 12 2 16,11-4-4-16,-4-2 2 16,7-3-7-16,-4 6-4 15,8-4-14-15,-4-2-5 0,11 6-3 16,0-3 4-16,13-1 3 15,-6 4-2-15,18 0 2 16,-12-6-2-16,33 5 0 0,-15 1-1 16,8 6 2-1,-11 1 4-15,-7 5 1 16,-11-9 5-16,-10 3 2 16,-11 3 0-16,-21-2-2 0,0-4-8 15,-36 9-5-15,-27 0-2 16,-26 1-1-16,-13 5-2 15,7-2 1-15,14 0-2 16,10-4 2-16,25 0-4 16,18-2 0-16,21-4-1 15,24-6 0-15,47-7 2 16,20 1 2-16,22-7-1 16,21 0 2-16,4 1 0 15,-12 5 3-15,-6-8 3 16,-18 8 2-16,-21 1-1 0,-45 2 3 15,-26 1-5 1,-28 3-4-16,-38 3 0 16,-8 3-19-1,-6 0-4-15,-8 0-68 0,7 4-30 16,18 5-90 0</inkml:trace>
  <inkml:trace contextRef="#ctx0" brushRef="#br0" timeOffset="779.085">19847 4384 204 0,'-60'10'77'0,"29"-10"-60"0,-12 9 19 0,29-6 5 16,0-3-4-16,0 7 3 15,3-4-5-15,8-3 1 16,13-3-20-16,26-4 4 0,27-5 1 16,15-13-5-16,24 6 1 0,29-6-4 15,-11 9 2-15,-1 1-2 16,5 2 0-16,-11 13 1 15,-18 0 2-15,-17 0 2 16,-22 0 1-16,-21 0 12 16,-24 0 5-16,-36 9-17 15,-24 1-8-15,-25 2-5 16,-43 4-2-16,-10 6-2 16,-21-3-2-16,7 6 1 15,21-13-1-15,32-2 0 16,25-4 0-16,27-6-5 0,43-6 1 15,36-13 0-15,20 0 2 16,39-9 1-16,4 0 1 16,-10 6 0-1,-22 9 0-15,-18 4 0 0,-21 9 0 16,-21 9-55-16,-21 10-23 16,-17-6-95-1,-5-1-79-15,1-2 93 16</inkml:trace>
  <inkml:trace contextRef="#ctx0" brushRef="#br0" timeOffset="1501.055">14767 8348 308 0,'-14'-41'115'16,"21"22"-89"-16,7-6 21 0,-3 16 3 0,3 6-10 15,4 3 2-15,6 3-7 16,8 15-1-16,10 8-19 16,8 24 6-16,10 31 6 0,0 13-2 15,-4 19 0-15,4 16-5 16,11-4-2-16,10-6-6 16,0 7-2-16,-3-4-4 15,-11-15 1-15,-7-13-4 16,-7-16 0-16,-4-9-1 15,-3-13 1-15,-4-5-2 16,-3-17-1-16,-4-9-4 0,-3-12 0 16,-4-10-22-1,-7-3-8-15,-7-13-49 16,-6-9-19-16,-8-15-101 16</inkml:trace>
  <inkml:trace contextRef="#ctx0" brushRef="#br0" timeOffset="1818.966">16133 8376 356 0,'7'-22'134'0,"0"13"-104"0,0-1 23 0,-7 10 3 0,0 0-15 15,0 0-3-15,0 6-5 16,-7 16 1-16,-7 38-18 15,-15 28 2-15,-17 40 2 0,-10 48-7 16,-11 53 0 0,-14 47-7-16,-14 18-4 0,-1 23 1 15,15 16 0-15,18-39 1 16,13-18 2-16,19-50-5 16,6-38-3-16,11-34-6 15,7-32-2-15,3-37-24 16,4-26-8-16,0-31-35 15,4-18-16-15,6-26-101 16</inkml:trace>
  <inkml:trace contextRef="#ctx0" brushRef="#br0" timeOffset="2671.332">17000 6554 192 0,'18'-59'74'0,"-11"40"-58"0,4-6 14 0,-8 12 1 15,4 1-5-15,-3-1 2 16</inkml:trace>
  <inkml:trace contextRef="#ctx0" brushRef="#br0" timeOffset="2911.31">17043 6407 435 0,'-21'16'35'0,"-15"18"-1"15,-6 29-10-15,-7 12-4 16,-8 7-4-16,-6 2 0 16,-4 10 3-16,7-3 0 15,17-12-4-15,15-17 1 16,21-5 0-16,18-13 2 15,20-13-6-15,12-9-2 0,20-13-1 16,22-2-1-16,3-14-4 16,-3-2-1-16,-8 6 1 15,-10-4 0-15,-14 4-7 16,-14 3-2-16,-14 3-56 16,-15 4-21-16,-6-4-98 15,-4-3-46 1,-7-3 116-16</inkml:trace>
  <inkml:trace contextRef="#ctx0" brushRef="#br0" timeOffset="3242.104">17582 6470 288 0,'11'-29'110'0,"-11"29"-86"0,11-28 13 0,-8 22 0 16,1 0-5-16,-1-1 3 16,-3 4-13-16,0 0-3 15,-3 6-11-15,-1 0 10 0,-6 22 5 16,-19 35 0-16,-9 25 0 16,-15 15-8-16,-4 38-2 15,-3 9-7-15,-3 26-2 16,-4-4-4-16,7-12-1 15,7-10 3-15,10-9 3 16,8-22-2-16,7-12-2 16,7-20-36-16,7-15-16 15,3-12-49-15,4-13-22 0,4-16-30 16</inkml:trace>
  <inkml:trace contextRef="#ctx0" brushRef="#br0" timeOffset="6334.541">29192 4137 176 0,'-3'0'66'0,"3"0"-52"0,-14 9 8 16,14-9 1-16,-7 6-8 16,3-2 2-16,-6 2-4 15,3-3 0-15,-8 3-7 0,1 1 0 16,-10 2 4-16,6-3-4 0,-17 7 2 15,6-4-5-15,-13 10 0 16,7-3 1-16,-11 2 0 16,4-5-2-16,-11 12-2 15,10-9 1-15,-27 6 1 16,13-3 1-16,-13 6 1 16,13-7-5-16,-17 1 1 15,14-3 0-15,-28 6 2 16,-25 9-1-16,11-3 2 15,10 1-2-15,18-7-1 16,14-4 1-16,-35 14-1 16,-21 9 0-16,6-4 0 15,-6 1 0-15,-15 6 0 16,1 0 0-16,-15 3 0 16,-14 6 0-16,4 6 2 0,-25 7 10 15,0 13 7-15,-14-10-6 16,39-16-2-16,35-12-6 15,-81 21-4-15,49-18 0 16,-77 35-1-16,60-23 0 16,-75 23 0-16,68-23 0 15,-71 16 2-15,67-19-3 16,-74 35 0-16,67-25 1 16,-71 31 0-16,71-25 0 15,-70 22 2-15,70-25-1 16,-67 40-1-16,67-27 1 0,-46 21-1 15,60-28-3-15,-52 32 0 16,59-29 4 0,-60 38 1-16,-74 37-3 15,127-65 1-15,46-22 0 0,-46 43 2 16,-77 48-3-16,31-22 0 16,39-20 1-16,18-5 0 15,7 0 0-15,7-10 2 16,21-9-1-16,10-10-1 15,-3-9 1-15,0 6-1 16,11 4 0-16,14-4 2 16,14-6-3-16,6-9 0 15,12-13 1-15,10-4 2 16,11-11-3-16,10-10-2 0,11-3 2 16,3-10 2-1,8 4 2-15,3-7 1 0,-1-3-5 16,5-3 1-16,-1 0-7 15,-3-3 0-15,-7 0-76 16,-3 0-32-16,-1-4 5 16</inkml:trace>
  <inkml:trace contextRef="#ctx0" brushRef="#br0" timeOffset="6727.245">18912 7420 268 0,'0'-7'101'0,"0"7"-78"0,-7 7 6 0,7-7-2 16,-14 18-11-16,-17 33 1 15,-8 14-1-15,-4 8 2 16,-17 24-10-16,-17 25 4 0,-15 7 2 16,0 15-5-16,-3 9-1 15,0-5-2-15,0-1 1 16,17 4-4-16,25-23 0 16,32-18 8-16,31-25 2 0,29-19 2 15,35-23 1-15,36-14-6 16,20-20-2-16,29-12-4 15,-14-13-3-15,-11 7-18 16,-21-1-9-16,-25 10-77 16,-18-3-32-16,-20-6-6 15</inkml:trace>
  <inkml:trace contextRef="#ctx0" brushRef="#br0" timeOffset="7793.799">17431 9778 260 0,'0'-22'99'0,"7"9"-77"0,0-6 24 0,0 10 6 15,4-1-3-15,-1 1 1 16,1 3-9-16,3 6 0 16,3 6-23-16,-6 7 3 0,-4 8 0 15,-7 8-11-15,-3 8-3 16,-8 23-5-16,-7 6 1 0,8-16-29 16,-4 13-9-1,3-7-51-15,4-9-20 0,3-6-57 31</inkml:trace>
  <inkml:trace contextRef="#ctx0" brushRef="#br0" timeOffset="7974.795">17325 8937 368 0,'-32'-22'137'0,"39"16"-106"0,11 3-3 0,0 3-6 15,13 3-16-15,15 3-3 16,4 7-62-16,2 15-27 16,-2 3-61-16,-4 7-25 15</inkml:trace>
  <inkml:trace contextRef="#ctx0" brushRef="#br0" timeOffset="8344.884">18225 9555 468 0,'-4'-28'176'0,"4"9"-137"0,0-12 6 0,0 15-4 15,-4 3-25-15,-6 1-6 16,-8 2-6-16,-10 10-4 16,-14 10 1-16,-8 12-4 0,1 9 2 15,7 4-1-15,6-4-2 0,15 7-2 16,18-4 1-16,20-9 1 15,19 0 2-15,6-3 1 16,7-3 3-16,8 0-3 16,6 0-2-16,4 3 2 15,-7 6 0-15,-10 0 3 16,-12 6 1-16,-13 1 12 16,-14-1 5-16,-18 1-8 15,-15-4-2-15,-13-3-4 16,-7-6-1-16,-8 0-3 15,-10-3-2-15,-14 0 1 16,-3-6 1-16,10-4-39 0,14 0-16 16,10-2-47-16</inkml:trace>
  <inkml:trace contextRef="#ctx0" brushRef="#br0" timeOffset="10254.689">20186 9680 252 0,'7'-47'93'0,"0"0"-72"0,4-12 29 0,-4 37 10 16,0 0-5-16,-4 3 3 15</inkml:trace>
  <inkml:trace contextRef="#ctx0" brushRef="#br0" timeOffset="10417.923">20228 9458 642 0,'-3'22'31'0,"-1"18"-11"15,1 14-8-15,-1 15-1 16,1 28-4-16,-1 13-2 16,-3-1 0-16,0 26 1 15,0 0-1-15,-4-10 0 16,1 4-8-16,-1-7 0 16,4-9-39-16,0-19-14 15,4-22-40-15,10-37-114 31</inkml:trace>
  <inkml:trace contextRef="#ctx0" brushRef="#br0" timeOffset="10763.087">20133 9843 340 0,'-25'-9'126'0,"25"9"-98"0,0 12 6 16,7-5-6-16,8 2-7 15,9 4-1-15,19-4 1 16,-12-3-1-16,40-2-11 16,-4-11 3-16,0-5 4 0,0-7-2 15,0-3 0-15,-7-6-6 16,-14-10-3-16,-14-12 0 16,-22-13 1-16,-20-6 1 15,-15 7 3-15,-17-4-5 16,-29 0-1-16,-21-3-2 0,4 6 1 15,3 13-4-15,11 15-2 16,11 20-1-16,17 12 0 16,18 6-4-16,21 16 0 15,14-1-25-15,17 8-8 16,29 5-52-16,14 10-20 16,14 12-40-1</inkml:trace>
  <inkml:trace contextRef="#ctx0" brushRef="#br0" timeOffset="11302.705">21368 9342 356 0,'-7'-32'134'0,"0"17"-104"0,-4-4 12 15,8 13-2-15,-8-1-13 16,-7 7-1-16,-10 10-4 15,-7 9-2-15,-4 18-10 16,-3 23-2-16,-1 12 2 0,5 0-4 16,2-6-1-16,8-4-5 15,14-8 0-15,10-7 4 16,11-13 2-16,8-18 0 16,13-16-1-16,11-16-1 0,10-6 2 15,7-22-3-15,-3-15 0 16,-3-1-1-16,-15 10 1 15,-10 6-2-15,-11 13-1 16,-7 12 1-16,-4 13 1 16,-3 18-6-16,-3 20-1 15,3 8-1-15,3 1 4 16,8 0-1-16,7-7 1 16,3-5 4-16,0-1 1 15,4-9-4-15,-1-13 1 16,-2-6 4-16,-5-9 2 15,-3-10 0-15,-3-16 1 16,-4-5-4-16,-4-17 0 0,-3 1-1 16,0 9-2-1,4 3-2-15,3 6 1 0,4 10-4 16,6 6 1-16,8 9 0 16,10 7-1-16,11 3-21 15,3 9-7-15,1 7-48 16,-1 6-18-16,8 6-74 15</inkml:trace>
  <inkml:trace contextRef="#ctx0" brushRef="#br0" timeOffset="11753.98">22056 9652 216 0,'-32'28'82'0,"32"-12"-64"0,0 0 22 0,7-13 4 15,4 0-2-15,10 0 1 16,10-3-14-16,15-6-6 16,11-10-13-16,-1-3 5 0,-3-6 4 15,0-19 3-15,-4-6 4 16,1-6-5-16,-1-4-3 16,-3-15-8-16,-4-25-4 15,-6-1-1-15,-5-9-1 16,-6-24-5-16,-11 24 1 15,-3 25 0-15,-11-62 0 16,0 34 2-16,-11-19 1 0,4 29 7 16,-3 6 4-1,-1 15 1-15,4 19 4 16,3 16-5-16,8 25 0 0,7 26-2 16,3 52 0-16,3 32-2 15,-6 59-1-15,-11 13-3 16,-14 50-1-16,-7-15-1 15,-4 21 0-15,4-31-2 16,7-35-2-16,3-30-8 16,0-30-5-16,4-21-29 15,4-22-10-15,3-21-33 16,0-26-13-16,7-32-78 16</inkml:trace>
  <inkml:trace contextRef="#ctx0" brushRef="#br0" timeOffset="11887.884">22264 8740 384 0,'-67'-19'145'0,"67"19"-112"0,17 3 3 0,12-3-4 16,20 0-17-16,22 3-1 15,41 3-4-15,15 1 1 16,25 5-6-16,7 1-34 0,-11 6-15 16,0-1-137-1</inkml:trace>
  <inkml:trace contextRef="#ctx0" brushRef="#br0" timeOffset="13091.507">24754 9373 200 0,'-10'-19'77'0,"10"7"-60"0,10-17 19 0,-3 17 7 15,4-16 0-15,0-10 2 16,-4-9-3-16,0 9 1 0,-7 4-24 16,-11 12 5-16,-14 19 3 0,-13 19-4 15,-15 15-1-15,0 10-8 16,0 18-1-16,4 13-8 15,3 7-1-15,14-1-4 16,14-9-1-16,15-12 1 16,13-7 2-16,22-16 1 15,17-12 1-15,11-12-2 16,0-20 1-16,-3-18 2 16,-4-16 2-16,-7-19-3 15,-11 7-1-15,-14-4-3 16,-14-2-1-16,-14-1-1 15,-18 6 0-15,-10 14 0 16,-7 17 0-16,-1 17-3 0,8 15-1 16,10 7 0-16,15 6 4 15,20-1-1-15,22 4 1 16,18-3 0-16,13 0 0 16,25-10 4-16,11 1 1 15,-4-10 5-15,4-10 3 16,0-2-4-16,0-16-2 15,-8-26 2-15,-9-15 0 16,-12-6-3-16,-10-13-3 16,-3-34 0-16,-8-6-1 15,0-29 0-15,1-19 0 16,-4-15-3-16,3-10 0 16,-3 35-1-16,-14 53 3 0,-8 32-2 15,-3 12-1 1,-6 12 3-16,-19 32 2 15,-14 31 6-15,-13 51 6 0,-12 43-3 16,-13 70 0-16,-29 74-6 16,-31 76-1-16,-8 47 3 15,-17 34 1-15,-3-22-3 16,24-37-3-16,24-47 0 16,22-50 1-16,28-57-1 15,22-47-1-15,10-50-6 16,17-35-4-16,15-50 1 15,13-34 3-15,8-25-8 16,4-38-1-16,-12-25-3 16,-13-28 1-16,-18-19 4 0,-14 18 6 15,-11 23 4-15,-3 34 4 16,7 23-2-16,14 17-2 16,21 14-1-16,32 9 3 15,17 0 0-15,47-3 3 16,27-10 14-16,33-12 9 15,6 0-10-15,-17 6-6 16,-15 3-52-16,-17 10-23 16,-21 6-126-1</inkml:trace>
  <inkml:trace contextRef="#ctx0" brushRef="#br0" timeOffset="14142.38">28042 7752 220 0,'-14'-41'82'0,"14"7"-64"0,11-26 11 15,-1 35-1-15,4-9 3 16,4 2 6-16,0 7 6 16,-1 6 6-16,-2 16-27 15,-5 25 6-15,-10 44 0 0,-10 22-9 16,-15 50-3-16,-7 12-9 15,-10 45-3-15,-8-10 0 16,1 22 2-16,7-16-5 16,-1-12-1-16,8-20-9 15,0-24-4-15,7-34-29 0,3-23-12 16,0-40-49-16,4-29-22 16,0-28 2-1</inkml:trace>
  <inkml:trace contextRef="#ctx0" brushRef="#br0" timeOffset="14861.786">27457 8749 252 0,'-21'-163'93'0,"35"97"-72"0,17-6 22 0,-9 50 8 16,13 0-12-16,11-3-2 15,17 6-15-15,22 0-4 16,17-2-10-16,0-5 1 0,4-5 2 16,7-7-2-16,-3-15 2 0,-15-10 3 15,-11 7 3-15,-9-7 0 16,-5-15 1-16,1-22-7 15,3-1-4-15,-4-2-2 16,-6 15 1 0,-11 16 10-16,-14 22 7 0,-15 28-10 15,-17 31-4-15,-17 35-2 16,-22 44 0-16,-14 31-3 16,-7 41-3-16,-3 15 0 15,-8 26 1-15,1-22-1 16,6 0 2-16,11-23-4 15,15-27 0-15,13-29 1 16,18-31 2-16,18-28-3 16,13-22 0-16,8-29 1 0,14-21 2 15,18-7-3-15,3 1 0 16,-7-1-1-16,-11 10 0 16,-38 25-5-1,-32 22 2-15,-21 21 2 16,-11 23-3-16,3 0 2 15,5-7 0-15,9-9-1 16,12-9-12-16,13-10-4 16,15-9 2-16,17-10 3 15,18-6-10-15,14-3-3 16,7 0 6-16,-4-3 4 16,-3 0 4-16,7 0 4 15,0-3 5-15,4-4 3 16,-4-8 4-16,-4-8 4 0,-6-8 0 15,-11-4 2-15,-7 1-4 16,-11 2-2-16,-14 10 0 16,-11 10 1-16,-17 18 1 15,-21 19 1-15,-14 15 2 16,-4 10 1-16,3-6 5 16,4 6 3-16,11-6-4 15,14-4 1-15,10-2-7 16,15-1-1-16,21 1 0 15,20 3 0-15,19 2-5 16,10 1 1-16,32-3-2 16,17-10 0-16,11-12-62 15,15-23-29-15,-12-2-72 16</inkml:trace>
  <inkml:trace contextRef="#ctx0" brushRef="#br0" timeOffset="15671.311">31510 8031 260 0,'39'-75'96'0,"-21"50"-75"0,3-10 17 0,-11 16 1 15,-3-3-6-15,-3 1 1 16,-8 2-8-16,-10 6-4 0,-21 13-12 15,-25 13 2-15,-25 18 2 0,-17 32-1 16,-28 31 2-16,-8 12-6 16,0 45-3-16,-3-4 1 15,14 10 2-15,32 3-4 16,42-19-1-16,42-15 4 16,36-10 3-1,25-13-4-15,34-18-2 0,19-16 4 16,9-32 4-16,19-18-3 15,-11-19 2-15,-18-19-7 16,-24 0-1-16,-25-12 2 16,-32-7 1-16,-35 1-3 15,-29-10-3-15,-17-3-3 16,-14 6 1-16,-10 3-10 0,6 10-3 16,15 2-22-1,17 17-7-15,25 2-23 16,21 10-11-16,21 0-87 15</inkml:trace>
  <inkml:trace contextRef="#ctx0" brushRef="#br0" timeOffset="15988.33">32350 8376 296 0,'24'-44'110'0,"-20"25"-86"0,-8-3 27 16,-6 13 7-16,-15-1-18 15,-17 10-3-15,-8 10-15 16,-6 6-4-16,-15 9-10 16,-17 22-1-16,0 25 0 0,10 6-1 15,15 4-1-15,14 5-6 16,10 8 1-16,14 11 0 15,18-15 0-15,21-9 2 16,18-13 1-16,14-13-37 16,7-12-14-16,0-16-51 15,10-12-20-15,1-22-21 16</inkml:trace>
  <inkml:trace contextRef="#ctx0" brushRef="#br0" timeOffset="16229.447">32653 8335 368 0,'-18'-19'137'0,"18"16"-106"0,0 3 10 0,0 0 0 16,0 7-14-16,-3 5-1 16,-4 10-13-16,-7 22-3 15,-4 19-6-15,-3 9-3 0,0 12 0 16,0 10-1-16,7 16 0 0,6-3-3 15,8-10 2-15,4-9-39 16,3-16-15-16,0-16-24 16,4-21-8-16,6-10-55 15</inkml:trace>
  <inkml:trace contextRef="#ctx0" brushRef="#br0" timeOffset="16458.724">32734 8213 324 0,'-28'6'123'0,"35"0"-95"0,21 4 11 0,-7-10 1 16,15 0-11-16,10 0-2 16,7 6-13-16,7-6-6 15,3 0-5-15,1 3-3 0,-8-3 1 16,-10 7-19-16,-7-4-8 15,-15-3-63-15,-17 9-30 16,-14 0-18 0</inkml:trace>
  <inkml:trace contextRef="#ctx0" brushRef="#br0" timeOffset="16602.838">32424 8702 368 0,'-11'6'140'0,"32"-3"-109"0,18 1 2 0,-14-4-6 0,21 0-15 16,17 3-2-16,8 0-27 16,-11 0-12-1,-11 3-137-15,-6-6-60 0</inkml:trace>
  <inkml:trace contextRef="#ctx0" brushRef="#br0" timeOffset="28162.695">9313 13139 160 0,'57'-41'60'0,"-33"19"-47"0,12-12 19 0,-19 15 7 0,1-6-5 15,0-4 3-15,-4 4 3 16,-4 7 4-16,-3 2-23 16,-3 3 12-16,-4 7 5 0,-7 6-5 15,-7 9-2-15,-14 17-9 16,-11 5-1-16,-11 3-10 15,-3 7-2-15,1 0-3 16,-5 3-1-16,1 0-3 16,-4 12 1-16,3-6-4 15,4 7 0-15,7-13 1 16,11 0 0-16,7-10-3 16,10-3 0-16,11-6-1 15,7 1 3-15,11-8-2 0,14 1-1 16,6 0 0-16,8-3 3 15,0-4 0-15,10-6 3 16,11 4-1-16,4 2-1 16,3 1 1-16,-11 12-1 15,-6 6 2-15,-12 7 1 16,-9 3 14-16,-8 6 8 16,-11-6 1-16,-6-4-1 15,-11-2-5-15,-11-4-2 16,-10-3-10-16,-11-3-3 15,-7-3-1-15,0-3 0 16,-6-6-5-16,-5 2 1 0,-6-5 0 16,3-4 2-16,7 3-3 15,10-2 0 1,15-4-15-16,14 0-4 16,21 0-17-16,14-3-6 0,15-3-28 15,9-3-10-15,15-1-94 16</inkml:trace>
  <inkml:trace contextRef="#ctx0" brushRef="#br0" timeOffset="28481.977">9899 13807 288 0,'0'-35'107'0,"0"19"-83"0,0 1 21 0,0 9 7 16,3-1-21-16,-3 7-5 16,0 0-12-16,-3 7-1 15,-1 11-8-15,-3 14-3 0,4 8 1 16,-4 4-2-16,3-3-1 15,1-3 1-15,-1-1 1 0,1-2-23 16,3-7-11-16,0-3-41 16,0-3-16-16,0-6-43 15</inkml:trace>
  <inkml:trace contextRef="#ctx0" brushRef="#br0" timeOffset="28642.982">9864 13255 288 0,'-21'-22'107'0,"21"19"-83"0,3 6-5 15,4 0-6-15,7 6-12 0,4 10-1 16,3 9-40-16,7 10-15 16,-3 9-59-16,3 6-22 15</inkml:trace>
  <inkml:trace contextRef="#ctx0" brushRef="#br0" timeOffset="28897.018">10146 14026 324 0,'3'3'121'0,"1"-9"-95"0,-4-10 16 0,0 4 1 15,0-13-15-15,0-7-4 16,0-2-11-16,0-4-6 16,0-3-4-16,3 4-3 0,8 5 3 15,3 4-4-15,4 6 0 16,3 7 5-16,4 5 2 15,-4 1 0-15,11 18-1 0,-4 10-6 16,-3 12 1-16,-4 4 0 16,-4 2 2-1,-6 4-1-15,-1-3 2 0,-2-7-20 16,-1-3-6 0,0-9-48-16,3-9-21 0,4-10-58 15</inkml:trace>
  <inkml:trace contextRef="#ctx0" brushRef="#br0" timeOffset="29212.52">10675 13662 228 0,'-7'-12'88'0,"11"6"-69"0,-1-7 0 0,1 7-4 16,-1-1 2-16,1 1 7 16,-4 6 7-16,0 0 5 15,-4 3-19-15,-6 7 8 0,-5 5 5 16,-2 7-7-16,-1 16-4 16,4 15-8-16,3 1-3 15,4-4-4-15,7-6-3 16,7-7-3-16,11-5 1 15,7-10-28-15,10-10-13 16,0-6-47-16,1-12-20 16,-8-13-14-16</inkml:trace>
  <inkml:trace contextRef="#ctx0" brushRef="#br0" timeOffset="29513.661">10816 13869 264 0,'0'44'99'0,"18"-28"-77"0,14-4 15 16,-15-15 3-16,8-6-13 15,3-7-1-15,4-6-13 16,0-6-5-16,-4-3-5 16,-7 2-3-16,-10 4 3 0,-11 7 2 0,-4 5 4 15,-7 13-2 1,-6 13-2-16,-4 15 4 0,-4 9 4 15,7 7-7-15,8-6-1 16,6-4-5-16,11-5-1 16,7-7 1-16,11-7 2 15,7-5-1-15,10-4-1 16,8-6-52-16,2-6-23 16,-2-10-77-1</inkml:trace>
  <inkml:trace contextRef="#ctx0" brushRef="#br0" timeOffset="30083.591">12672 12819 228 0,'-7'-94'85'0,"7"59"-66"0,0-24 19 0,0 31 5 15,0-13 0-15,0-6 4 16,0 3-4-16,0 9 0 16,-4 7-6-1,-3 41-20-15,0 24-6 0,-3 17 0 16,2 27-5-16,1 38-1 0,4 7 0 16,3-4-1-16,0-28-2 15,3 50 1-15,1-37 0 16,3 43 1-16,-3-40-20 15,-1-13-9-15,1-15-42 16,-8-29-20-16,4-9-73 16</inkml:trace>
  <inkml:trace contextRef="#ctx0" brushRef="#br0" timeOffset="30789.323">12294 13082 360 0,'50'0'134'0,"-8"-6"-104"0,29-6 5 0,-61 8-6 16,57-14-15-16,25-14-1 15,-4-5-3-15,0-7 1 16,-3 6-6-16,-11 0-3 0,-10 1 1 16,-12-4 0-16,-6 3 3 15,-7-9-5-15,-4-15-1 16,-3-14 2-16,-4 4 3 15,-6 6-2-15,-5 7-2 16,-3 15 8-16,-7 28 9 16,-3 26-3-16,-8 40-4 15,-6 22 1-15,-4 25-7 16,-7 44-1-16,-1-6-2 16,5 25 1-1,3-9-2-15,7-48-1 0,-1-21 1 16,12-1-1-16,0-18 4 15,13-19 5-15,-3-10-3 16,15-24-1-16,13-17 0 16,-7-15-1-16,-7 4-5 15,11-23 1-15,3-6 0 16,-17 19 2-16,-7 6-1 16,-18 25-1-16,-11 28 1 15,-3 4-1-15,-4 12-3 16,8-16 2-16,-1-6-4 0,8 3 1 15,-1-6 0-15,15 0 2 16,-4-6-1-16,28-7 1 16,25 1 2-16,4-4 0 15,-4-3-9-15,-4-6-4 16,-7-7 2-16,-3-5 2 16,-7-7 2-16,-7-6 3 15,-14-7 4-15,-11 1 2 16,-7 9 0-16,-11 15-2 15,-7 16-2-15,-6 10 1 16,-1 9-1-16,4 3 0 16,10-6 0-16,15 3-2 15,13-6 3-15,8-3 2 16,17-7 2-16,15-2 3 0,6-1-3 16,1 3-2-16,-8 1-53 15,-3 2-23-15,-3 1-105 16</inkml:trace>
  <inkml:trace contextRef="#ctx0" brushRef="#br0" timeOffset="35069.641">15349 12690 200 0,'-17'-25'77'0,"10"10"-60"0,-11-17 21 16,11 17 6-16,-4-4 2 0,-3-6 4 16,-3 0-5-16,-1-4-3 15,4 11-23-15,7-4 4 0,10-3 4 16,15-1-2-16,17-2 0 15,36 0 2-15,28 6 0 16,14 6-6-16,21 16 0 16,-7 29-1-1,-22 21 0-15,-20 12 2 0,-25 11 1 16,-25 24-4-16,-35 9-1 16,-35-5-8-16,-25 5-2 15,-18 14-4-15,-27-4-1 16,-12-10-1-16,8-9 1 15,7-25-2-15,10-18 2 16,18-17-2-16,24-18-1 0,26-19-4 16,24-9-2-16,17-10 5 15,19-9 2-15,31 0-2 16,17 2 1-16,-3 11 0 16,-3 5 2-16,0 17 1 15,-4-4 1-15,-4 6-13 16,-6-6-7-16,-1-6-51 15,-3-9-23-15,0-4-139 16</inkml:trace>
  <inkml:trace contextRef="#ctx0" brushRef="#br0" timeOffset="35474.399">17258 12897 208 0,'-7'-25'79'0,"10"10"-61"0,-3-4 21 15,0 9 8-15,0 1-1 16,0 3 3-16</inkml:trace>
  <inkml:trace contextRef="#ctx0" brushRef="#br0" timeOffset="35639.554">17254 12819 545 0,'4'25'51'0,"3"13"-3"0,7 9-10 0,11 0-3 16,14 0-7-16,10 0 0 15,7 3-10-15,4 0-3 16,-7 7-8-16,-7-7-5 16,-4-3-4-16,-6-6 1 15,-4-4-37-15,-8-9-14 16,-3-6-49-16,-3-6-19 16,0-13-48-1</inkml:trace>
  <inkml:trace contextRef="#ctx0" brushRef="#br0" timeOffset="35924.008">18119 12847 392 0,'3'-3'148'0,"1"9"-115"0,-1 19 15 15,-3-9 0-15,-3 22-9 16,-4 12 1-16,-7 16-11 15,-11 31-5-15,-14 16-14 16,-10 9-4-16,-8 22-2 0,4-3-2 16,4-6-2-16,3 6 1 15,7-12-1-15,11-16-3 16,7-25 2-16,10-19-23 16,8-10-10-16,3-21-33 15,7-10-15-15,3-9-33 16,8-16-14-16,0-16-5 15</inkml:trace>
  <inkml:trace contextRef="#ctx0" brushRef="#br0" timeOffset="36225.297">18733 11910 408 0,'38'-60'151'16,"-27"60"-118"-16,-4 6 5 0,-11 7-8 0,-6 15-14 15,-15 10 1-15,-3 6-10 16,-7 0-2-16,-4 6-3 15,-3-3-2-15,-1 9 1 0,1 1-34 16,10-1-13-16,7-12-127 16,15 3-67-1,6-9 110-15</inkml:trace>
  <inkml:trace contextRef="#ctx0" brushRef="#br0" timeOffset="36628.308">19068 12728 476 0,'0'-13'178'0,"-4"7"-138"0,-6 3-5 0,2 0-10 16,-9 6-15-16,-11 3 0 16,-15 7-2-16,-6 6 0 15,3 3-4-15,7 6-3 0,7-3 0 16,4 0-4-16,11 0 2 15,6-3-4-15,8 6 1 16,13-3 2-16,22 0 1 16,14-3 1-16,7 3 2 15,3 4-1-15,-7-1 2 0,-3 0-2 16,-3 3 2-16,-12 4 4 16,-6 3 4-16,-11-1 11 15,-10-2 6-15,-8-1-8 16,-13-2-2-16,-15-4-10 15,-14 0-3-15,-14-9-3 16,0-7 1-16,4-5-7 16,3-4 1-16,3-3-37 15,15 0-13-15,10 0-59 16,11 0-26-16,7-10-53 16</inkml:trace>
  <inkml:trace contextRef="#ctx0" brushRef="#br0" timeOffset="37216.25">21477 13258 264 0,'-7'-38'99'0,"7"16"-77"0,0-15 33 0,0 18 12 15,0-3-15-15,0-3-3 16,0 6-15-16,0 7-6 16,0 12-16-16,0 9-5 0,-3 10-1 15,-1 6-3-15,0 9-2 16,-3 16 0-16,0 4-1 15,0 2-29-15,0-6-10 16,0 1-34-16,0-11-11 16,4-2-68-1</inkml:trace>
  <inkml:trace contextRef="#ctx0" brushRef="#br0" timeOffset="37589.059">21519 12129 312 0,'4'-9'118'0,"3"28"-92"0,11 15-7 15,-1-15-10-15,12 22-9 16,13 31 2-16,4 12-1 16,-4 17-1-16,-3 24 1 15,-7 1-1-15,-4-17 0 0,-7-15 8 16,-3-22 5-16,-1-18 31 15,1-20 14-15,0-15-11 0,-1-16-4 16,1-12-17-16,3-10-6 16,4-6-5-16,3-3-2 15,4 9-3-15,-1 9 1 16,-2 17-4-16,-1 5-2 16,-3 17-2-16,-4 2 0 15,-4 10-2-15,-3 3 2 16,1 12-24-16,2-6-8 15,1-6-37-15,3-9-13 16,4-7-108 0,3-22-53-16,7-9 121 15</inkml:trace>
  <inkml:trace contextRef="#ctx0" brushRef="#br0" timeOffset="41540.416">24172 12195 260 0,'-10'-56'99'0,"13"15"-77"0,8-38 13 0,-4 45 1 16,4-7 3-16,3 7 5 16,0 2 1-16,0 13 2 15,0 10-26-15,0 15 6 0,0 23 3 16,-3 18 1-16,-1 12 4 15,-3 16-10-15,0 32-6 16,-7 9-8-16,-7 9-5 16,-3 23-3-16,-1-7 0 15,1-19-2-15,3-6-1 0,7-12-2 16,7-17-1-16,3-18-25 16,1-21-11-16,-1-23-40 15,-3-22-15-15,-10-6-93 16</inkml:trace>
  <inkml:trace contextRef="#ctx0" brushRef="#br0" timeOffset="42108.933">23774 12270 324 0,'-14'3'123'0,"38"4"-95"0,29 5 16 0,-21-12 2 16,28-9-10-16,32 6-1 15,10-7-19-15,14 1-8 16,8 3-5-16,-15 6 0 0,-14 9 0 16,-17-3-34-16,-18 4-17 15,-14-7-24-15,-11 6-10 16,-7-3 4-16,-6-6 3 16,-8-3 28-16,-4-9 14 15,1-1 59-15,-1-12 29 16,1-9 0-16,3-20-1 15,4-21-12-15,-1-6-3 16,1-4 2-16,0 3 3 16,-1 10 5-16,-3 25 5 0,1 19-6 15,2 25-2 1,-3 25-8-16,-7 50-3 16,-7 28-16-16,-10 51-6 0,-8 12-6 15,-3 16 0-15,0-7 2 16,7-18 2-16,7-32-1 15,7-31-1-15,10-19-3 16,11-28-1-16,15-16-1 16,6-15 2-16,4-16-8 15,-7-16-3-15,-4-3 5 16,-3-10 4-16,-8 7 0 16,-6 6 3-16,-7 10-6 15,-8 12-3-15,-6 13-2 0,-8 9 3 16,-7 3-2-16,1-3-1 15,-1 4-15-15,8-4-5 16,2-3-28-16,8-1-11 16,11-5-25-1,7-3-7-15,6-7-92 16</inkml:trace>
  <inkml:trace contextRef="#ctx0" brushRef="#br0" timeOffset="42467.251">25562 13107 288 0,'-35'7'107'0,"28"-4"-83"0,3-3 15 0,4 0 1 0,11 0-5 16,7-3 4-16,13-4-10 16,12-2-3-16,3-7-15 15,3-2 4-15,0-11 3 0,-3-2-2 16,-7-10 1-16,-14-3 4 15,-18 7 1-15,-11 2-5 16,-13 10 0-16,-15 9-6 16,-21 20-1-16,-14 27 0 15,0 19 1-15,10 6-1 16,12 1-1-16,16-7-5 16,19 7-1-16,27-7-1 15,29-6 1-15,14-10 0 16,7-15 1-16,14-10-5 0,11-9-1 15,0 0-43-15,-11 0-18 16,-3 0-122 0,-1-3-92-16,-6 0 107 15</inkml:trace>
  <inkml:trace contextRef="#ctx0" brushRef="#br0" timeOffset="43356.68">27771 12954 244 0,'-4'-44'93'0,"4"22"-72"0,0-22 31 0,0 25 9 16,4-6-5-16,-1 0 2 16,1 6-16-16,-1 10-5 15,4 9-21-15,0 15 3 0,0 36 4 16,4 18-10-16,0 12-2 16,-1 38-3-16,1 10 2 15,-4 6-3-15,-4 25 1 16,-3-13-5-1,-3-12-2-15,-4 0-20 0,0-38-10 16,3-22-34-16,1-9-14 16,-1-16-48-16,8-28-21 15,-1-6 18 1</inkml:trace>
  <inkml:trace contextRef="#ctx0" brushRef="#br0" timeOffset="43700.1">27785 13007 276 0,'-21'44'104'0,"21"-25"-81"0,3 12 20 15,4-18 3-15,4 2-7 16,10-2 0-16,14-4-9 16,18 7-4-16,7-7-14 15,0-5 1-15,0-4 1 0,0-10 1 16,0-2 1-16,-4-14-4 15,-10-11-2-15,-10-16-4 0,-15-10 1 16,-18 3 0-16,-13-2 3 16,-11-1-5-16,-15 3-1 15,-13 1 0 1,-15 5 0-16,-6 23-5 0,3 19 1 16,10 12-7-16,11 12 0 15,11 7-6-15,14 12 1 16,18 4-27-16,20 15-12 15,22 9-37-15,10 1-17 16,15-4-43 0</inkml:trace>
  <inkml:trace contextRef="#ctx0" brushRef="#br0" timeOffset="43926.197">28709 13214 348 0,'4'-19'129'0,"-8"4"-100"0,-3-14 26 16,3 17 8-16,-3-13-21 15,-3-13-6-15,-1-12-19 16,1-10-8-16,-1 1-6 16,8-1-5-16,3 7 1 0,7 12-4 15,7 7-1-15,3 9 0 16,5 9 4-16,6 6 1 16,11 7 1-16,10 3-16 15,11 3-4-15,0 13-43 16,0-3-19-16,0 5-85 15</inkml:trace>
  <inkml:trace contextRef="#ctx0" brushRef="#br0" timeOffset="44285.501">29524 12784 272 0,'-11'-9'101'0,"4"0"-78"0,-7-1 17 0,7 7 5 15,-7-3-6-15,-11 3-1 16,-6 3-13-16,-5 6-5 15,-2 10-11-15,-1 12 3 0,0 16 1 16,4 0-6-16,10 9-4 16,11-6 2-16,14-3 1 15,14-3 4-15,25-7 1 16,21-3-5-16,10-5-2 16,1-8 2-16,-1-14 1 15,1-4 8-15,-8-13 4 0,-10-6-3 16,-17-9-1-16,-19-13-1 15,-20-15 2-15,-11-7-12 16,-11 0-1-16,-10-3-3 16,-11 1 0-16,0 14-9 15,4 4-2-15,6 19-21 16,8 9-9-16,10 10-18 16,15 6-6-16,10 6-33 15,7 0-13-15,4 10-23 16</inkml:trace>
  <inkml:trace contextRef="#ctx0" brushRef="#br0" timeOffset="44721.822">30247 12054 384 0,'46'-135'145'0,"-18"60"-112"0,0-7 5 0,-17 54-5 16,-4 6-4-16,-7 6 2 15,-10 10-10-15,-8 16-5 16,-10 21-9-16,-4 35 6 0,0 25 4 16,-3 12-3-16,-4 35 0 15,-3-3-8-15,6 15-2 16,12 1 2-16,13-13 1 16,11-25-3-16,11-19-1 0,3-16 3 15,4-21 1-15,-1-17-1 16,4-18 1-16,-3-9-4 15,0-13-2-15,3-9 0 16,3-10 1-16,5-19-1 16,-1-6-1-16,-7-12 1 15,-7 2 1-15,-10 4-1 16,-15 3 2-16,-10 6-2 16,-7 4-1-16,-8 6 1 15,1 5-1-15,-4 8-5 16,-6-1 1-16,6 9-3 15,11 7 2-15,10 3-28 16,11 3-11-16,17 7-34 0,12-1-14 16,13 1-96-1</inkml:trace>
  <inkml:trace contextRef="#ctx0" brushRef="#br0" timeOffset="45036.142">31016 11637 440 0,'-10'-47'165'0,"10"37"-129"0,0 10 15 0,0 7-2 0,0 12-19 15,0 12-3-15,0 19-11 16,0 32-5-16,-7 15-6 16,-11 16-4-16,-10 28 2 0,-11-6 0 15,-3 6 1-15,-1 6-11 16,8-12-3-16,7-29-50 16,7-11-21-16,10-27-42 15,11-17-16-15,14-17-13 16</inkml:trace>
  <inkml:trace contextRef="#ctx0" brushRef="#br0" timeOffset="45307.844">31066 12816 264 0,'3'6'99'0,"4"0"-77"0,7 1 29 0,-3-7 9 16,7 0-9-16,10-7-2 15,7-2-17-15,4-4-5 16,-4-2-16-16,-7-1 0 0,-10-3 2 15,-11 0 2-15,-18 4 0 16,-13 5-1-16,-8 10-1 16,-3 10-3-16,-4 5 1 15,-3 14-6-15,-4 18-1 16,7 3-4-16,7-3-1 16,15 3-1-16,9-9-2 15,16-7-30-15,9-2-13 0,11-10-27 16,11-7-11-16,14-5-82 15</inkml:trace>
  <inkml:trace contextRef="#ctx0" brushRef="#br0" timeOffset="45696.411">31581 13139 348 0,'-11'-10'132'0,"11"-2"-103"0,-3-10 34 16,3 9 9-16,0-5-20 15,3-11-8-15,1 1-19 16,3-6-8-16,3 2-10 16,4 1-3-16,0 9 2 0,-3 3-5 0,7 0-1 15,-1 4 0-15,5-1 0 16,-5 3 0-16,4 1 2 16,-3 2 1-16,-4 10 3 15,-3-3-1-15,-1 6 2 16,-3 7-6-16,0 9-3 15,4 12 1-15,0-9 0 16,-1-6 1-16,11 12 0 16,11 3 0-16,3-3 0 15,-3-2-3-15,0-5 2 16,0 8 3-16,-11-10 1 16,-4-4-1-16,-3 7-2 15,1-3 1-15,-8 0 1 16,0-7-14-16,-7 4-5 15,0-7-51-15,3-5-22 0,8-4-111 16</inkml:trace>
  <inkml:trace contextRef="#ctx0" brushRef="#br0" timeOffset="46928.83">10368 16005 272 0,'4'-22'101'0,"-1"6"-78"0,-3-6 13 16,0 9 0-16,0-2-2 15,-3-4 5-15,-4-3-2 16,0 3-1-16,-4 0-19 16,-3 4 7-16,-4 5 6 0,-6 7-3 15,-5 6 1-15,1 10-9 16,-4 9-4-16,4 6-6 16,-4 10-4-16,-3 6-2 0,0 12-3 15,-4 26 1 1,4-1-1-16,7-6-3 0,6-6 2 15,12-9 1-15,10-7 0 16,10-9-3-16,8-16 2 16,3-3 1-16,7-15 2 15,4-17-1-15,3-5-1 16,8-19 5-16,3-29 1 16,-1-18-2-16,-2-1-3 15,-4 4 0-15,-8-13 1 16,-9 7-1-16,-5 9 2 15,-6 15 0-15,-11 16 3 16,-4 26-3-16,-3 21-2 16,0 13-3-16,0 15 1 15,4 4 1-15,3 6 0 0,7 22 0 16,7 3 2-16,3-4-6 16,4-5-1-16,4-10-31 15,0-6-12-15,0-6-32 16,3-7-13-16,7-3-84 15</inkml:trace>
  <inkml:trace contextRef="#ctx0" brushRef="#br0" timeOffset="47275.523">10943 16475 408 0,'-7'-22'151'0,"0"13"-118"0,-4-4 9 0,11 10-5 16,-7-3-13-16,4-1-2 15,-8-2-1-15,-6-10 1 16,3-12-12-16,-1-7 1 0,5-6 0 16,3-3 0-16,0-6 1 15,3-10-4-15,8-9-3 16,10-9-2-16,7 8-3 15,0 11 1-15,4 12-1 16,0 9-3-16,-1 13 0 0,1 9-3 16,3 6 1-16,4 7-39 15,3 9-18-15,4 7-15 16,3 8-3-16,4 7-27 16,-7-3-9-16,-4 3-4 15</inkml:trace>
  <inkml:trace contextRef="#ctx0" brushRef="#br0" timeOffset="47633.963">11398 16067 344 0,'-21'22'129'0,"21"-12"-100"0,4 2 11 0,3-12 0 15,7 6-7-15,7-12 1 16,7-3-11-16,11-10-1 15,10-6-13-15,1-10-1 0,-1-12-1 16,-7 0-1-16,-13-3-1 16,-15 6-1-16,-14 10 0 15,-14 9 0-15,-15 12 0 16,-2 29-2-16,-8 15-2 16,0 10 5-16,-7 15 1 15,0 13 4-15,4 29 4 16,14-11-6-16,14-11-2 15,21-4-3-15,10-19 0 16,15-6-2-16,21-12-1 0,14-13 3 16,7-7 0-1,-7-5-19-15,-7-7-7 16,-7-10-61-16,0-5-27 0,3-13-78 16</inkml:trace>
  <inkml:trace contextRef="#ctx0" brushRef="#br0" timeOffset="48128.819">13727 15973 228 0,'-7'-15'85'0,"3"-4"-66"0,4-13 30 0,0 14 8 0,-7-11-5 16,3 1 1-16,1 3-7 15,3 6-4-15,0 7-23 16,7 12 2-16,11 12 0 0,3 16 4 16,3 7 2-16,5 3-8 15,2 2-4-15,5 4-6 16,6 6-4-16,4 10 0 15,-4 3-1-15,-3-1 0 16,-4-5 0-16,-3-10-2 16,-7-6-2-16,-4-7-32 15,-7-12-14-15,-3 0-41 16,-11-22-143 0</inkml:trace>
  <inkml:trace contextRef="#ctx0" brushRef="#br0" timeOffset="48398.143">14383 15685 408 0,'-4'-6'151'0,"4"6"-118"0,-3 9 9 0,3 0-3 15,-4 16-14-15,1 16-2 16,-4 19-2-16,-8 6-1 15,-6 40-11-15,-7 16-1 0,-7 7 2 16,-8 31-6-16,1-13 0 16,0-2-2-16,3 2 1 15,11-19-2-15,7-21 2 16,7-16-29-16,6-22-11 0,8-22-46 16,11-6-17-16,7-26-80 15</inkml:trace>
  <inkml:trace contextRef="#ctx0" brushRef="#br0" timeOffset="49526.856">15074 14747 192 0,'0'-6'74'0,"4"3"-58"0,-1-3 12 15,1-4-1-15,3 7 4 16,0-6 4-16,0-1 5 16,-4 1 2-16,-3-1-22 15,-3 4 13-15,-11 6 4 0,-7 6-11 16,-8 7-4-16,-2 15-2 16,-1 10-1-16,-3 6-8 15,6 6-2-15,1 6-5 16,0-2-1-16,7 5-1 15,3 4-2-15,11 3 1 16,7-4 1-16,7-8 1 16,11-7 3-16,17-13-3 15,18 1 0-15,11-13 1 0,-4-7 2 16,-4-8-1-16,-7-10 2 16,-10-7 5-16,-11-6 4 15,-10 1-4-15,-11-1 1 16,-14 4-8-16,-21 5-1 15,-18 7-2-15,-11 10-2 16,1 5 1-16,3 1-1 16,0 0 0-16,18-1 0 15,10-2-11-15,15-4-3 16,10-2-37-16,17-7-14 16,19-7-66-16,13-5-29 15,4-1 19-15</inkml:trace>
  <inkml:trace contextRef="#ctx0" brushRef="#br0" timeOffset="50184.98">16235 15588 264 0,'21'-16'101'0,"-14"10"-78"0,4-7 11 0,-8 7-1 15,1-4 2-15,-1 4 3 16,1 0 2-16,-4 0 2 16,0-1-23-16,-4-2 7 0,-3 6 2 15,-3-3 4-15,-5 6 4 16,-9 0-9-16,-8 9-4 16,-10 0-7-16,-8 7 0 0,-3 6-7 15,8 6-3-15,2 4-6 16,8 15 0-16,10 0 0 15,8-7 0-15,6 4-5 16,11-9 1-16,11-10 2 16,13-13 3-16,12-2 0 15,6-13-1-15,4-7 1 16,-7-2 1-16,-8 2-3 16,-6 4 0-16,-18 12 12 15,-14 10-6 1,-14 3 0-16,-14 12-3 15,-8 0-2-15,1 7 3 16,0 6 0-16,3 19-4 16,7-1 1-16,7 4-2 15,11-9 0-15,11-10 2 0,13-6 0 16,18-10-3-16,15-6 2 16,10-13 1-16,0-8 2 15,-4-4-36-15,-7-7-15 16,-3-2-37-16,-7 0-16 15,-4-7-86 1</inkml:trace>
  <inkml:trace contextRef="#ctx0" brushRef="#br0" timeOffset="50484.977">15960 14772 384 0,'0'-53'143'0,"10"47"-112"0,8 6 23 16,-4 9 1-16,4 29-19 16,3 15-4-16,0 16-9 15,-3 31-5-15,-4 32-10 16,-7 19-3-16,-11 34-1 0,-6 15 0 15,-8 10 0-15,-3-9-2 16,3 0-2-16,11-29-41 0,7-34-18 16,7-25-47-16,4-25-19 15,-1-19-37 1</inkml:trace>
  <inkml:trace contextRef="#ctx0" brushRef="#br0" timeOffset="51085.359">17406 15669 288 0,'-25'-44'107'0,"22"29"-83"0,-1 5 19 0,8 10 3 16,6-3-2-16,12 3 1 15,9 3-10-15,8 16-2 16,7 19-18-16,-4 9-5 0,-3 9 1 16,-4 0-5-16,-3-2 2 15,0 2-3-15,-4 1 0 0,-3 2-3 16,0-2 1-16,-1-7-18 15,-3-6-4-15,1-13-44 16,-1-9-19-16,0-13-92 16</inkml:trace>
  <inkml:trace contextRef="#ctx0" brushRef="#br0" timeOffset="51357.462">18239 15616 288 0,'-18'-19'107'0,"18"13"-83"0,-4-1 17 0,4 7 4 16,-3 4-11-16,-4 5 0 15,-4 19-4-15,1-9-1 16,-19 59-16-16,-6 10 5 0,-7 28 5 16,0 13-6-16,-4-4-2 15,3 16-11-15,8 7-2 16,3-20 0-16,8-9 3 15,6-3-7-15,4-6 0 16,3-10-42-16,4-12-18 16,4-19-21-16,-1-19-7 15</inkml:trace>
  <inkml:trace contextRef="#ctx0" brushRef="#br0" timeOffset="51806.894">18574 14775 216 0,'-11'-28'82'0,"11"9"-64"0,0-6 18 0,0 16 4 16,4-7-1-16,-4 1 1 15,3-1 5-15,4 0 1 16,0 4-24-16,0-1 7 0,0 13 4 15,-3 13-8-15,0 12-5 16,-4 22-7-16,0 22-1 16,-4 6-7-16,-3 10-1 15,0 15-4-15,0 7-3 16,-4-10 4-16,4-6 3 16,0-10-30-16,4-5-12 15,3-11-23-15,3-18-10 16,4-25-214-1,4-12 146 1</inkml:trace>
  <inkml:trace contextRef="#ctx0" brushRef="#br0" timeOffset="52150.88">19121 14891 348 0,'0'-15'129'0,"0"9"-100"0,-4 12 9 15,1 0-3-15,-8 7-5 16,-7 5 2-16,-10 8-11 16,-11-1-3-16,-10 9-10 0,-4 1 4 15,4 2 3-15,3 7-5 0,7 0-3 16,4 0-4-16,6-3 0 16,8-4-4-16,4-5-2 15,6-4 2-15,4-3 2 16,3-3-2-16,4-3-2 15,4 0 2 1,7-4 0-16,6 4 5 0,11-3 5 16,11 3-5-16,11 2 0 15,-1-5-2-15,0 3-2 16,-3 0-35-16,-3-4-14 16,-8-2-63-16,0 0-28 15,0-7-11 1</inkml:trace>
  <inkml:trace contextRef="#ctx0" brushRef="#br0" timeOffset="56054.842">20394 15986 328 0,'-3'-25'123'0,"3"15"-95"0,3-2 20 0,1 5 3 16,3 1-8-16,3 6-1 15,8 0-4-15,3 6-1 16,4 10-20-16,-1 12 10 0,5 16 3 15,-1 35-7-15,-7 15 0 16,-7 12-12-16,-10 26-4 16,-8-7-4-16,-10-12-3 15,-7-6 1-15,-11 0-1 16,-3-13 0-16,-4-16 0 16,4-18-27-16,3-13-9 15,4-13-31-15,10-15-10 0,8-10-107 31,6-12-67-31,4-6 109 0</inkml:trace>
  <inkml:trace contextRef="#ctx0" brushRef="#br0" timeOffset="56641.113">21999 15149 244 0,'-10'-82'90'0,"10"51"-70"0,0-13 30 16,0 25 10-16,3-9-2 15,4 9 2-15,4 0-7 16,-1 13-3-16,8 18-27 16,3 20 6-16,4 15 4 0,-4 50-8 15,-3 19-3-15,-8 28-12 16,-6 26-6-16,-8 5-1 15,-3 10 0-15,-3-19-1 16,3-3 1-16,-4-9-2 16,4-13-1-16,0-28-17 15,0-22-9-15,3-22-35 0,1-13-16 16,-1-21-50-16,8-19-19 16,3-26 0-1</inkml:trace>
  <inkml:trace contextRef="#ctx0" brushRef="#br0" timeOffset="56970.781">22595 15547 268 0,'29'-19'101'0,"-8"13"-78"0,11-4 31 0,-18 10 7 0,0 0-7 15,0 3 0-15,-11 7-17 16,-13 9-8-16,-15 12-16 15,-10 22-4-15,-11 19-2 0,-14 1 1 16,-7-1 0-16,-4-3-2 16,4 3-1-16,11 3-6 15,10-6 1-15,14-6 0 16,18-10 2-16,18 0 5 16,20-6 4-16,22-3 0 15,7 3 1-15,4 0-6 16,6 3-2-16,8 13-2 15,-1-3 1-15,-10-7-33 16,-7-9-14-16,-7-13-42 16,-7-2-18-16,-4-14-69 15</inkml:trace>
  <inkml:trace contextRef="#ctx0" brushRef="#br0" timeOffset="58232.555">23227 15879 256 0,'-21'-9'96'0,"17"-1"-75"0,1 1 12 16,6 6 0-16,4-3-1 16,4-1 6-16,6 1-1 15,8 6 1-15,3 3-20 16,4 7 9-16,3-1 4 0,11 7-5 16,11-4-1-16,13-2-5 0,8 2-3 15,0-9-7-15,3 0-2 16,17-6-4-16,1-6-3 15,-11-7 0-15,-17 7 1 16,-18 6-30-16,-32 6-72 16,-24 16-9-1,-19 3-69 1</inkml:trace>
  <inkml:trace contextRef="#ctx0" brushRef="#br0" timeOffset="58456.663">23520 16315 336 0,'3'3'126'0,"8"-3"-98"0,14-6 23 0,-4 0 5 0,10-7-12 16,15-6-2-16,7 7-19 16,4-4-6-16,10 0-11 15,7 4-2-15,3 2 0 0,-3 7-9 16,-10 6-2-16,-8 7-51 15,-10 2-24-15,-10 1-35 16,-12-1-13-16,-10-2 4 16</inkml:trace>
  <inkml:trace contextRef="#ctx0" brushRef="#br0" timeOffset="58846.904">24924 15073 364 0,'3'3'137'0,"1"1"-106"0,-1 5 10 0,-3 0 0 16,-3 7-5-16,-8 12 2 15,-3 19-5-15,-11 16 0 0,-6 3-19 16,-8 0-1-16,-3 6 0 0,6 3 2 16,12-6 0-16,13 3-5 15,15-18-4-15,13-11-3 16,11-14 0-16,8-11 0 16,10-5 3-16,10-7-5 15,7-6-1-15,-3-6-2 16,-7-3 0-16,-3-1-36 15,-11 1-14-15,-8 3-25 16,-6-1-9-16,-7 1-60 16,-8 0-68-1,-6-1 74-15</inkml:trace>
  <inkml:trace contextRef="#ctx0" brushRef="#br0" timeOffset="59116.96">25464 15023 436 0,'-11'-19'165'0,"7"16"-129"0,4 3 10 0,4 3-3 16,-1 7-7-16,-3 12 0 16,0 15-6-16,-3 35-4 15,-4 23-14-15,-4 21-5 0,-3 28-3 16,-3 9-2-16,-5 17 1 15,8-7-2-15,4-22-1 16,6-13-15-16,4-12-5 0,4-12-34 16,-4-23-13-16,3-18-55 15,4-22-25-15,-3-16-17 16</inkml:trace>
  <inkml:trace contextRef="#ctx0" brushRef="#br0" timeOffset="60727.451">5193 8580 272 0,'-11'-32'101'0,"1"26"-78"0,-4-3 17 0,3 6 3 0,-10-4-17 16,-7 7-2-16,-11 0-1 16,-7 7 0-16,-3-4-12 15,-8-3 7-15,-31 9 2 0,-14 1 1 16,-8 5 2-1,-31 10-7-15,-14 10-1 0,-25 6-3 16,-10 18 0-16,-12 13 0 16,-2 29 0-16,13-1 0 15,11 0 0-15,8 19-4 16,30 1-3-16,26-11-2 16,21-5 0-16,10 5-2 15,25 1 2-15,18-6-2 16,21-7 2-16,17-3 0 15,11 19 1-15,32-3 4 0,39-4 3 16,17-9-2-16,49-3 0 16,26-6 1-16,56-12 1 15,52-23-1-15,50-28-1 16,15-16-1-16,13-21 0 16,4-13-4-16,14-16-1 15,-18-16 1-15,-21-21 2 16,7-10 1-16,-28-6 3 15,-21-16-3-15,-14-24-2 16,-15 2-2-16,-52-15-3 16,-21-7 3-16,-43 10 0 15,-53-7 1-15,-53 4 0 16,-45 9 0-16,-71-3 0 0,-50-3-2 16,-70 15-2-16,-63 16-4 15,-64 32-2-15,-36 27 3 16,-17 35 1-16,7 57 2 15,8 28 0-15,13 9-11 16,53 16-5-16,18 3-52 16,60-12-22-16,52-26-146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9-02T15:39:2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 10368,'-1'-1'101,"0"0"62,0 0 53,0 1 43,-2-2 418,0-1 547,1 2-739,0 0-61,0 0-107,1 1-198,0 0-50,-1-1-54,1 1-61,0 0-66,-1 0-72,1 0-78,-1 0-83,2 0-61,0 0 36,0 0-270,-1 0 116,1 1 101,0-1 45,-1 0 78,1 1 26,-1 0-298,1 0 327,0-1-19,0 0-58,0 0 10,-1 1-553,1-1-35,0 2-1921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46:44.737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9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08-25T00:47:15.572"/>
    </inkml:context>
  </inkml:definitions>
  <inkml:trace contextRef="#ctx0" brushRef="#br0">2900 8197 220 0,'-21'-6'82'0,"17"6"-64"0,-6 0 15 0,6 0 4 0,-3-3-6 16,0 0-1-16,0-4-3 16,0 1-2-16,0-3-14 15,3-7 4-15,1 7 3 0,-1-10-2 16,4 9 3-16,0-5-4 15,4-1 1-15,3 0-5 16,0 1 1-16,3-4-1 16,8 0 1-16,10-6 0 15,8 6 2-15,16 0-1 16,15 7 0-16,-3 9-3 16,3 9 1-16,4 19 0 15,-1 25 3-15,-6 16 2 16,-11 3 2-16,-18 0 1 15,-18 16 3-15,-20 2-8 16,-15 1-3-16,-6-6-6 0,-8-10-2 16,-18-3 1-16,-10-3 0 15,-3 0-2-15,3-10-2 16,7-15 1-16,7-16-1 16,14-13-3-16,8-15 2 15,6-16 1-15,18-6 0 16,18-12-3-16,10-1 2 15,11-6-1-15,10 0-2 16,-6 13 0-16,2 12 0 16,-2 16 3-16,-12 9 0 15,1 10 1-15,-7 6 0 16,-4 3 2-16,-3-3 3 16,-4 6-13-16,0-3-5 15,-3-6-31-15,6-3-11 0,4-10-23 16,4-6-6-16,7-6-96 15</inkml:trace>
  <inkml:trace contextRef="#ctx0" brushRef="#br0" timeOffset="586.598">3672 7915 296 0,'-24'0'110'0,"20"-3"-86"0,1 3 11 0,3 0 1 0,0 0-5 16,0 0 2-16,3 0-3 16,4 0 1-16,0 3-17 15,4 3 7-15,-1 4 3 0,12-1-6 16,2 1 0-16,8-7-5 15,14-3 2-15,14-7-6 16,7 4-3-16,0 3 1 16,-4 3 2-16,-6 4 0 15,-8 5 0-15,-17 7 1 16,-4 19 4-16,-10 9-4 16,-15 12 0-16,-10 1-4 15,-14 15 1-15,-14 19-6 16,-7 0-1-16,-15-3 0 15,11-6 2-15,0-4-1 16,8-5 2-16,6-11-4 16,11-8 0-16,0-13-6 0,10-13-3 15,4-9-36-15,3-9-15 16,4-4-37-16,7-9-14 16,4 0-61-1</inkml:trace>
  <inkml:trace contextRef="#ctx0" brushRef="#br0" timeOffset="2659.391">4438 8771 208 0,'3'-16'77'0,"1"10"-60"0,0-3 24 0,-4 9 8 15,0-3-5-15,0 3 1 16,0 0-10-16,0 0-4 15,3 6-17-15,1 6 4 0,-1 7 3 16,4 6-5-16,0 10-1 16,0 12-7-16,0 9 0 15,-3 1-5-15,-4-7 0 16,-4 3 1-16,-3-9 0 16,-3-6-2-16,-4-1 1 15,-1-9-2-15,5-2-1 16,-1-4-26-16,1-10-10 15,-1 4-17-15,4-10-8 16,0-3-72 0,18-6-49-16,3-10 78 15</inkml:trace>
  <inkml:trace contextRef="#ctx0" brushRef="#br0" timeOffset="3426.422">5115 8182 236 0,'18'-26'90'0,"-7"14"-70"0,-1 3 19 0,-3 2 3 0,-3 14 0 16,-1-4 4-16,-3 12-10 16,-3 1-2-16,-1 0-19 15,-6 2 0-15,-8 1 1 0,7-6-6 16,-10 6-3-16,0-1-4 16,0 1-3-16,3-6 3 15,8-1 0-15,-1 1-4 16,-3-4-1-16,10-2-2 15,4-1 0-15,7-3 3 16,11 0 0-16,0-3-2 16,6 0 2-16,5-3 1 15,2 0 0-15,5 0 0 16,-8 3 2-16,4 0-3 16,-1 0 0-16,5 3-1 15,2 3 0-15,1 7 4 0,4 2 1 16,-8 7-1-16,0 7-2 15,4 2-2-15,-14 3 1 16,-4-2 10-16,-7 5 5 16,-11-2 3-16,-10-4 1 15,-10 1-5-15,-8-4-3 16,-17-3-3-16,3 0-2 16,0-6-3-16,0-4-2 15,1-2 1-15,-1-7 1 16,0-3-10-16,4-3-4 15,6-3-25-15,5-3-9 16,10-3-14-16,7-1-5 16,7 1-15-16,7-7-5 15,0-3-31 1</inkml:trace>
  <inkml:trace contextRef="#ctx0" brushRef="#br0" timeOffset="3753.9">5221 7993 284 0,'-7'-9'107'0,"7"9"-83"0,4 9 10 0,-1-9 0 15,1 10-6-15,3-1 1 16,0 1-5-16,0 2-3 16,3-2-11-16,8-7-2 0,0-6 2 15,13-7-6-15,8-6 0 16,11 1 0-16,-5 2 0 16,1 1-2-16,-3 2-2 15,-5 4-35-15,-6 3-16 16,0 3-56-16,-11 3-22 15,4 6 11 1</inkml:trace>
  <inkml:trace contextRef="#ctx0" brushRef="#br0" timeOffset="4114.925">6025 7959 316 0,'0'-6'118'0,"-3"3"-92"0,-11 6 8 16,7 0-3-16,-4 9-15 16,-3 4-2-16,-7 12-6 15,0 10 0-15,0-4-5 0,-1 1 0 0,5-1 3 16,6-5 1-16,4-4 1 15,4-3 0-15,6-7 0 16,8-5-2-16,6-1 1 16,12 0-4-16,-1 1-2 15,7-4 2-15,0 0 0 16,-3-2-1-16,-4-1 1 16,-3 0-22-16,-4 0-7 15,-3-3-55-15,-4 0-25 16,-11-6-36-1</inkml:trace>
  <inkml:trace contextRef="#ctx0" brushRef="#br0" timeOffset="4415.468">6287 7940 296 0,'0'-12'110'0,"0"5"-86"0,0 4 22 16,0 3 4-16,0 0-18 16,-4 6-6-16,0 10-9 15,1 12-1-15,-8 13-9 16,1 12 7-16,-1 4 3 0,1 6-7 16,-5-1-3-16,1 17-4 0,0 2 0 15,4-6 0-15,-1-2 1 16,4-11-2-16,-4-8-2 15,1-1-26 1,3-9-10-16,0-16-20 16,14-3-5-16,0-12-95 15</inkml:trace>
  <inkml:trace contextRef="#ctx0" brushRef="#br0" timeOffset="7237.043">6692 8636 212 0,'0'-6'82'0,"4"0"-64"0,-1-4 20 0,-3 4 5 16,0 6-7-16,4 0 2 16,-1 6-7-16,1 10 1 15,-1 12-18-15,-3 7-1 0,0 2-2 16,-3 7-6-16,-4 6-1 15,0 7 0-15,-4-4 0 16,1-3-2-16,3-3-2 16,-1-9 1-16,5-4-1 15,-4-5 0-15,0-11 0 16,3 1 2-16,1 0 1 16,-1-6-21-16,1-1-10 15,-1-2-39-15,1-10-107 16</inkml:trace>
  <inkml:trace contextRef="#ctx0" brushRef="#br0" timeOffset="8092.36">7271 8216 204 0,'10'-19'77'0,"-10"4"-60"0,7-11 13 0,-3 17 3 15,3-10-2-15,0 0 2 16,0 1 1-16,-3 2 2 15,-4 3-20-15,-4 7 4 0,-3 3 1 16,-4 6-5-16,-3 7 1 16,0 2-10-16,-3 4-2 15,-5-1 1-15,1 4 3 16,0 6-2-16,-4-6 1 16,1 0-5-16,3 0-2 15,3-4 0-15,4 1-1 16,3-3 0-16,4 2 0 15,0-2-3-15,4-1 2 16,6 1 1-16,4 0 0 0,4-1 0 16,3 4 0-16,3-4 2 15,5-2 1-15,6 5-4 16,0-2 1-16,11 3 0 16,7 6 2-16,3 6-3 15,1 3 0-15,-5 7 1 16,-6-1 2-16,-7 1 1 15,-7 0 3-15,-4-4 1 16,-7 1 3-16,-11-4 1 16,-6-3 1-16,-8 4 2 0,-10-4 2 15,-11 0-5-15,-6 0 1 16,-1-3-7-16,-7-3-3 16,11-6-4-16,3-7 1 15,4-6 1-15,7-6 0 16,3-9 0-1,4-4 0-15,3-3 0 0,8-6 0 16,6-3-3-16,4-7 2 16,11-8 1-16,10-20 0 15,11-9 0-15,10 0 0 16,4-4-3-16,0-8 2 16,-11-10 3-16,-3 3 1 15,-21 6 1-15,-7 13 0 16,-15 9-2-16,-14 19-2 15,-10 7 1-15,-4 12-1 0,-3 6-3 16,3 9 2-16,-3 10-4 16,10 0 1-16,8 0-9 15,10 7-2-15,7-4-25 16,10 6-12-16,11 1-16 16,8 2-8-16,6 7-74 15</inkml:trace>
  <inkml:trace contextRef="#ctx0" brushRef="#br0" timeOffset="8618.334">7941 7971 184 0,'7'-9'71'0,"-3"0"-55"0,-4-4 17 0,0 7 7 15,0 0-3-15,0-1 2 0,0 1-8 16,0 3-2-16,-4 0-16 16,4 0 3-16,0 3 4 0,0 0 0 15,0 3 0-15,0 6 1 16,0 13 1-16,0 19-3 15,0 12-2-15,-3 10-3 16,-4 9 1-16,-4 19-4 16,0 9-1-16,4-6-9 15,4-9 0-15,6-13 1 16,4-9 1-16,4-10-1 16,-4-9 1-16,0-9-40 0,-3-10-16 15,-4-7-58 1,-7-2-22-16,-4 0-5 15</inkml:trace>
  <inkml:trace contextRef="#ctx0" brushRef="#br0" timeOffset="9189.014">8167 8533 244 0,'0'-3'93'0,"3"6"-72"0,1 6 27 0,-1 4 9 16,-3 9-10-16,0 9-3 15,0 7-16-15,-3 5-5 16,-1 8-13-16,-3 2-2 0,0 10-1 15,0-1-6-15,-3 4 0 16,-5-6 1-16,1-4 1 16,0-9-6-16,4-6 0 15,-1-6-54-15,4-7-22 0,0-3-79 16</inkml:trace>
  <inkml:trace contextRef="#ctx0" brushRef="#br0" timeOffset="10389.673">8915 8003 184 0,'10'-41'71'0,"-3"22"-55"0,4 0 15 0,-4 10 5 16,0 0-3-16,0-1 3 15,0 1-7-15,0 9-1 16,0 0-15-16,-3 19 8 0,-4 15 5 15,0 19-5-15,0 10 0 16,-4 0-8-16,1 6-3 16,-1-3-3-16,1 15-2 0,3-9-3 15,0 0-2-15,0-12 1 16,0-7 1-16,0-6-1 16,0-6 2-16,-4-10-2 15,1-5-1-15,-1-8-30 16,1 1-13-1,-1-9-20-15,4-4-105 16</inkml:trace>
  <inkml:trace contextRef="#ctx0" brushRef="#br0" timeOffset="11111.196">9412 8119 148 0,'7'-10'55'0,"0"7"-43"0,-3-3 10 0,-1 3 1 0,1-3-5 16,-1-1 2-16,1 1 0 16,-1-3 0-16,1-1-11 15,-1 1 6-15,1-1 2 0,-4 4 4 16,0 0 2-16,0 0-4 15,-4-4 1-15,1 10-5 16,-4 0-1-16,0 0-4 16,-4 0-1-16,1 10-3 15,-4 8 1-15,-8 8 0 16,-2 8 1-16,-5 10 0 16,1-3 2-16,0 6-1 15,0 3 0-15,3 9-3 16,7 4 1-16,8-3 0 15,6-4 1-15,11-3-4 16,15-5-1-16,9-11-1 16,8 1 1-16,7-10-2 0,0-3 2 15,-4-9-2-15,1-7 2 16,-5-3 9-16,5-15 7 16,-1-13-1-16,0-16-1 15,1-15-5-15,-8-6 0 16,-7-1-5-16,-14-3 1 15,-10-9-1-15,-18-9 1 16,-11-1-9-16,-7 10-1 16,-7 6 0-16,-6 16 3 15,-1 9-5-15,3 13-1 16,12 15-25-16,6 4-8 16,14 9-13-16,11 6-4 15,11 7-8-15,10 6 0 16,7 3-72-16</inkml:trace>
  <inkml:trace contextRef="#ctx0" brushRef="#br0" timeOffset="11756.001">10185 8022 292 0,'14'-41'110'0,"-7"22"-86"0,0-3 18 0,-7 13 1 15,0-1-14-15,-7 1-5 16,-7 6-9-16,-7 6-5 16,-8 6-5-16,-6 10-4 0,-4 6 0 15,-7 3 1-15,1 7 1 16,2-4-1-16,4-3 1 16,11-6-2-16,11 4-1 15,6-8 1-15,11-2-1 16,7 0-3-16,11-4 2 15,6 1-1-15,5-1 0 16,6-2 4-16,-3 2 1 16,6 4-4-16,5-4 1 15,6 7 0-15,4 0 2 16,0 3 3-16,-4 3 4 16,-3 3-2-16,-7 4-2 0,-7 2 9 15,-11 1 2 1,-7 2 1-16,-7-2 0 0,-7-4-3 15,-10-3-1-15,-15-6-1 16,-10-3 0-16,-8 0-4 16,-3-7-3-16,1-5-2 15,2-4 0-15,4-3-2 16,4-6-1-16,3-10-2 16,8-12-1-16,6-4 2 15,11-8 0-15,10-4-2 16,8 3 0-16,10-6-1 15,15-3 3-15,13-16 0 16,7-9 3-16,4-1-3 0,-7 1 0 16,-10 6 3-16,-15 6 3 15,-14 7-2-15,-21 9-2 16,-18 13-3-16,-10 15-1 16,-7 9-7-16,3 7-4 15,11 3-41-15,6 3-16 16,15-3-85-1,14-6-66-15,7-7 88 16</inkml:trace>
  <inkml:trace contextRef="#ctx0" brushRef="#br0" timeOffset="12476.153">10689 8363 188 0,'4'-6'71'0,"3"3"-55"0,3 0 20 15,-3 0 4-15,4 3 4 16,0 0 5-16,3 6-4 15,-4 7-3-15,-3 8-23 0,-7 30 6 0,-3 5 5 16,-8 10-7 0,-3 0-4-16,-4 3-8 0,1 6-3 15,-1 7-4-15,1-7-3 16,-1-3-20-16,4-13-10 16,0-8-71-16,10-11-32 15,1-5-12 1</inkml:trace>
  <inkml:trace contextRef="#ctx0" brushRef="#br0" timeOffset="28703.628">11356 7877 136 0,'3'0'52'0,"-3"0"-41"0,4-3 22 0,-4 3 8 16,4-6-2-1,-1 3 1-15,1-3-5 0,-1-4-1 16,1 7-19-16,-4 0 4 0,3 0 2 15,-3 0-3-15,0 3 0 16,0 0-4-16,0 0-1 16,0 0 1-16,4-3 2 15,-4 3 2-15,3 6 1 16,1-3-2-16,-4 22 2 16,0-6-10-16,0 40-3 15,0-12-2-15,0 19 2 16,0-16-5-16,0 38-1 15,0-22 2-15,0 12 1 16,0-15-4-16,0-3 1 16,0-10-2-16,0-6 0 15,0 3-33-15,0-22-17 16,0-6-53-16,0-4-23 0,-4-11-1 16</inkml:trace>
  <inkml:trace contextRef="#ctx0" brushRef="#br0" timeOffset="29289.614">11613 7924 300 0,'-21'-3'112'0,"21"3"-87"0,0-9 15 0,0 9 1 16,7-6-8-16,0-4 1 15,15 1-6-15,-5-1-3 16,18 1-13-16,-6 0 3 0,6 5 3 16,-7-2 5-16,4 12 3 15,-7-2 4-15,-4 2 1 16,-4-3-5-16,-9 13-2 16,-1-7-11-16,-7 4-3 15,0-1-6-15,-4 1-1 16,1-4-1-16,-5 4-2 15,5-4 1-15,-4 4 1 16,3-4-1-16,1 10-1 16,-1-4-2-16,4 7-1 0,0-3 2 15,7 6 0 1,-3-6-2-16,10 6 2 0,0-6-1 16,7 9 0-16,-3-6 4 15,10 6 1-15,-3-9-4 16,3 16 1-16,-7-10 2 15,-3 12 1 1,-4-8 3-16,-11 15 3 0,1-10-2 16,-11 4 1-16,0-10-3 15,-11 0 0-15,4-3-6 16,-11-3 1-16,4-3 0 16,-14-6 2-16,7-4-3 15,-7-3 0-15,3-3-8 16,-4-12-2-16,8 6-16 0,4-10-8 15,2 4-21-15,8-1-7 16,4 1-24-16,10 0-8 16,0 2-75-1</inkml:trace>
  <inkml:trace contextRef="#ctx0" brushRef="#br0" timeOffset="29800.233">12446 7950 332 0,'14'-38'123'0,"-14"38"-95"0,14-25 27 0,-10 22 5 0,-1-4-15 16,-3 7-3-16,-7 0-13 15,4 0-4-15,-15 10-14 16,0-1 2-16,-3 7 3 0,4-4-8 15,-5 7-2-15,5-3-6 16,3 0-1-16,3-7-1 16,8 10 0-16,-1-10 0 15,11 7 0-15,-3-7 2 16,10 1 0-16,-4-1 0 16,12 4 2-16,-5-4-3 15,18 13 0-15,-3-6 1 16,21 15 0-16,-7-9 0 15,10 12 2-15,-10-5 1 16,0 8 1-16,-7-8 9 16,-7 11 6-16,-8-8-1 0,-10 12-1 15,-3-10-1-15,-14 4 3 16,-1-10-9-16,-17 0-1 16,3-6-5-16,-21-6-3 15,8-4-3-15,-12-9 1 16,8 1-10-16,-7-14-3 15,6 4-24-15,-2-10-10 16,6 4-24-16,4-10-7 16,-1 9-24-16,8-3-8 15,4 4-39 1</inkml:trace>
  <inkml:trace contextRef="#ctx0" brushRef="#br0" timeOffset="30100.525">12418 7783 368 0,'-7'0'140'0,"7"0"-109"0,3-3 7 0,-3 3-3 16,7-3-3-16,0 0 5 15,4 0-7-15,3 0-1 16,14-4-16-16,-3 7-3 0,31 0-3 16,-10 0-1-16,25 0-1 15,-15 0-3-15,22 0 1 16,10 0-31-16,-28 0-13 16,-11 0-54-16,-3-12-22 15,-7-4-54 1</inkml:trace>
  <inkml:trace contextRef="#ctx1" brushRef="#br0">12414 18278 0,'0'0'16</inkml:trace>
  <inkml:trace contextRef="#ctx0" brushRef="#br0" timeOffset="32383.08">1468 10003 168 0,'-4'0'66'0,"8"0"-52"0,-4 0 6 15,0 0-3-15,0 0 3 16,0 0 4-16,0 3-3 15,3 1-3-15,1 2-10 16,-1 0-1-16,4 0 3 0,4 1 3 16,10-4 2-16,4 0-2 0,3-3 0 15,14 0 1-15,11 0 2 16,-3-3-5-16,6 0 1 16,0-1-7-1,18-2-1-15,4 0 0 16,7 0 0-16,3-1 0 0,0-2 0 15,22-4 0-15,-1 4 0 16,0 0 2-16,15-1 1 16,13 4 1-16,-3 3 0 15,11-3-4-15,14 12-1 16,-11-3-1-16,7 3-2 16,18 4 1-16,-11-1 1 15,8-3-1-15,-1 4-1 16,4-4 1-16,7 0-1 0,-4-3 2 15,4 1 3-15,11-4 0 16,-15 0 0-16,18 0-3 16,-11 0-2-16,18-4 5 15,-7 1 1-15,8 0-2 16,2 0-1-16,-10 0-1 16,21-3-2-1,29-1-2-15,-1-2 1 0,-13 3-1 16,-5-4-2-16,-2 4 5 15,-8-3 1-15,7-1 0 16,-10 1-2-16,10 6 1 16,-17-4-1-16,17-2 0 15,-11 3 0-15,15-4 0 16,-7 4 2-16,3-3-1 0,-3 2-1 16,-4-2 3-16,4 6 0 15,-15-4-4-15,19 4 1 16,-26 3-2-16,11-3 0 15,-7 3 2-15,-3-6 2 16,10 6-3-16,-10 0 0 16,13-3-1-16,-17 3 0 15,8-6 4-15,2 6 3 16,-13 0-4-16,13 0-1 16,-17 0-2-16,4-4 0 15,-1 4 2-15,-10-6 0 16,18 6 2-16,-8-3 1 15,15-3-4-15,-1-4 1 16,1 7 0-16,10-3 2 16,-10 0-1-16,14 3 2 0,-15-1-2 15,8 1 2-15,-15 0-2 16,1 3-1-16,7 0-2 16,-18 0-1-16,21 0 4 15,-14 3 3-15,7 0-3 16,-4 1-3-16,-10-1 1 15,11 3 2-15,-18 3-2 16,-4-2 0-16,1-4 3 16,-19 6 1-16,-17 1-1 15,1-1-2-15,-8 3 1 16,-14 1-1-16,-18 0-3 0,-7-7 0 16,-3 0 2-1,-11 0 2-15,-11 1 0 16,-13-1-1-16,-18 0-39 0,-18-3-19 15,-14 7-105 1</inkml:trace>
  <inkml:trace contextRef="#ctx0" brushRef="#br0" timeOffset="34606.39">2469 10818 216 0,'4'-34'82'15,"0"21"-64"-15,3-8 13 0,-4 8 1 0,1-3 3 16,-1 7 5-16,1-1-4 16,-1 1-1-16,-3 9-20 15,0 9 2-15,-3 20 3 0,-1 18-5 16,1 22 2-16,-1 15-6 15,-3 4 1-15,0 19-7 16,3 6-1-16,1-4-2 16,-1-5 1-16,1-1 0 15,3-2 1-15,0-14-2 16,0-5 1-16,0-19-33 16,0-10-12-16,0-15-56 15,10-32-100 1</inkml:trace>
  <inkml:trace contextRef="#ctx0" brushRef="#br0" timeOffset="35053.728">2928 10953 264 0,'7'-34'101'0,"0"28"-78"0,0 2 22 0,-7 4 4 16,4 0-11-16,-1 4-2 15,-3 2-14-15,-3 6-4 16,-1 7-10-16,-3 3-3 0,-3 3-1 16,3 0-2-16,-8 4-2 15,1-4 1-15,4-3-1 0,-1 6-3 16,8-13 2-16,6-2-1 16,8-4-2-16,3 1 0 15,7-4 3-15,7-3 0 16,15 3 1-16,9 7 0 15,-2 0 0-15,6 12-3 16,-10 6 2-16,-3 7-1 16,-1 2 0-16,-10 7 13 15,-8-3 7-15,-6-3 4 16,-7-3 4-16,-11-4-3 16,-8-2-2-16,-13-7-9 15,-14 3-5-15,-14-6-4 0,-8-3-3 16,1-1 1-16,-4-2 1 15,10-6-1-15,-3-7-1 16,8-3-30 0,9-7-15-16,8-5-24 0,14-4-7 15,7-12-87 1</inkml:trace>
  <inkml:trace contextRef="#ctx0" brushRef="#br0" timeOffset="35293.837">2935 10800 360 0,'-10'-3'134'0,"13"-4"-104"0,11-5 1 16,0 5-7-16,18-5-10 15,24-7 2-15,4-9-9 16,11 3-4-16,3-3-2 15,14 2 1-15,0 8 1 0,-6 8-1 16,-8 17-2-16,-4 2-46 16,-17 7-19-16,14-1-95 15</inkml:trace>
  <inkml:trace contextRef="#ctx0" brushRef="#br0" timeOffset="35881.209">3923 11383 236 0,'-4'-28'90'0,"4"21"-70"0,0 7-5 16,4 10 62-1,-1 18-21-15,1 13-17 0,-4 6-11 16,-4 6-18-16,-3 10-4 0,0 12 0 16,-3 3-3-16,-8 7 0 15,4-3-1-15,0-10 1 16,3-10-46-16,8-11-21 15,3-17-86 1</inkml:trace>
  <inkml:trace contextRef="#ctx0" brushRef="#br0" timeOffset="36494.812">4653 10787 228 0,'-42'-12'85'0,"24"8"-66"0,1 4 14 15,9 0 2-15,5-3-9 16,-1 0-3-16,8 0-2 0,3-3 1 15,7-4-12-15,7-5 8 0,8 2 2 16,2-3-2-16,1 7 2 16,-4 3-5-16,-3 3-1 15,-4 6 0-15,-7 3 4 16,-10 13-4-16,-8 0 2 16,-3 3-5-16,-3 0 1 15,-5 0-7-15,5-1-3 16,-1 5-4-16,4-4 1 15,4 9 1-15,3 0 0 16,7 1-3-16,3-1 0 16,4 0 2-16,8 4 0 15,-1-4-4-15,11 10 1 16,10-7 4-16,4 4 4 16,-4 3-1-16,0 6-2 0,-3-3 11 15,-11 0 4-15,-6-4 3 16,-8-5 1-16,-14-4-5 15,-14 4 1-15,-15-4-9 16,-6 0-2-16,-14-2-3 16,-1-1-2-16,-6 0 1 15,-8-3 1-15,1-6-1 16,3-3-1-16,7-7-21 16,11 0-11-16,13-2-24 15,19-7-10-15,13-7-13 16,19-2-6-16,13-3-63 15</inkml:trace>
  <inkml:trace contextRef="#ctx0" brushRef="#br0" timeOffset="36901.213">5443 10853 308 0,'0'-50'115'0,"-10"40"-89"0,-8-2-3 0,8 9-6 16,-8 3-9-16,0 6 1 16,-3 13 3-16,-4 15 3 15,-3 16-8-15,4 7 0 0,-8 9 3 16,7 3 0-16,7 22 2 0,11-4-2 16,14-8 1-16,11-13-2 15,10-13 0-15,18-15 3 16,7-7 5-16,18-18-5 15,-8-23 1 1,1-24 1-16,-4-13 3 0,3-13-5 16,-17-6 1-16,-11-22-4 15,-14-6 2-15,-10-3-4 16,-25 0-2-16,-14 6-5 16,-22 6-2-16,-13 19-2 15,-1 26 3-15,11 21-16 16,11 16-5-16,10 12-31 15,15 13-14-15,6 6-46 16,18 16-18-16,4 10 1 16</inkml:trace>
  <inkml:trace contextRef="#ctx0" brushRef="#br0" timeOffset="37125.623">5934 11364 408 0,'-18'-9'154'0,"18"12"-120"0,-3 6 6 0,3 7-4 15,0 15-22-15,-4 10-5 16,-3 6-5-16,-7 3-1 16,-4 7-2-16,-3 21-1 0,0 7 3 0,0-1-40 15,3-2-14-15,-7-7-35 16,8-6-13-16,-1-12-46 15</inkml:trace>
  <inkml:trace contextRef="#ctx0" brushRef="#br0" timeOffset="37997.538">6971 10721 236 0,'3'-22'88'0,"1"13"-69"0,3-4 13 0,-3 7 2 16,-1 0-9-16,1 3 0 15,-1 0-5-15,1 3-3 16,-1 3-9-16,-3 6 4 0,-3 10 1 16,-4 3-6-16,-8 19-2 15,-2 15-3-15,-1 7-2 16,1-4 1-16,2-8 1 15,12-4-3-15,-1-10 0 0,8-9 5 16,14-6 2-16,10-3 0 16,11-13 1-16,-1-2-4 15,1-1-2-15,0 0 2 16,3 0 0-16,-10 3-1 16,0-3-2-1,-4 1-2-15,-7-1-1 0,-3 0-45 16,-4 0-17-16,0-3-80 15</inkml:trace>
  <inkml:trace contextRef="#ctx0" brushRef="#br0" timeOffset="38282.949">7486 10652 304 0,'-7'-25'115'0,"10"16"-89"0,-3 6 14 0,0 3 1 16,4 6-17-16,-4 10-3 15,-4 6-10-15,-3 9-5 16,-3 22-3-16,-8 22-3 0,-7 10 3 16,-6 0-4-16,2 12 0 15,1 13 1-15,4-7 2 16,2-9-1-16,12-12-1 0,-4-10-21 15,7-9-9 1,7-10-38-16,3-12-16 16,8-10-47-16</inkml:trace>
  <inkml:trace contextRef="#ctx0" brushRef="#br0" timeOffset="38702.109">7930 10768 376 0,'4'-6'143'0,"0"3"-112"0,-4 0 8 0,-4 3-7 15,-3 0-23-15,-11 6-6 16,-10 7-3-16,-4 9-1 16,-3 9 1-16,3 7 0 0,-3 2 0 15,10-2 0-15,8-4 0 16,6-5-3-16,8-4 0 15,6-3 2-15,11-7 0 16,11-5-2-16,10 5 0 16,11-2 2-16,7 6 2 15,3 0-2-15,-3 3 0 16,-7 3 1-16,-3 3 2 16,-8 3-1-16,-7 10 2 15,-7 3 0-15,-10-3 3 16,-11 3 8-16,-4-7 5 0,-17-2-5 15,-11-7-1-15,-10-3-7 16,-11-3-4-16,-7-3-1 16,4-7 1-16,13-2-17 15,-10-10-4-15,8-10-44 16,6-5-17-16,7-23-86 16</inkml:trace>
  <inkml:trace contextRef="#ctx0" brushRef="#br0" timeOffset="38898.588">7916 10681 384 0,'57'-7'145'0,"-18"-5"-112"0,21-4-10 0,-32 7-10 15,14-4-12-15,11 1 2 16,7 5-20-16,-4 7-6 15,-3 7 12-15,-7 8-52 0,-7 13-22 16,-4 10-49 0</inkml:trace>
  <inkml:trace contextRef="#ctx0" brushRef="#br0" timeOffset="39139.753">8714 11148 352 0,'-14'-10'132'0,"14"7"-103"16,0 6 12-16,0 4-3 0,-4 8-23 15,-3 10-6-15,-7 13-8 16,-7 28-2-16,-1 9 1 16,-6 0 0-16,0-3 2 0,0 4-1 15,3 2-1-15,7-3-24 16,8-9-11-16,10-13-51 15,7-15-19-15,4-16-25 16</inkml:trace>
  <inkml:trace contextRef="#ctx0" brushRef="#br0" timeOffset="39591.524">9423 10430 344 0,'-4'-60'129'0,"4"51"-100"0,-10 2 9 0,-1 11-1 16,-10 14-21-16,-11 20-6 16,-7 15-4-16,0 10-2 15,1 9-2-15,-1 19 1 0,0 19 0 16,0-4 3-16,0 10 3 15,8 10-2-15,10-16 1 0,13-16-1 16,16-16 1-16,9-18-4 16,8-7-1-16,10-19 1 15,7-15 2-15,8-9-1 16,3-20 0-16,-7-12 1 16,-8-15 1-16,-9-10 3 15,-19-4 4-15,-17 4-2 16,-17 0 1-16,-15 7-7 15,-4 5-2-15,-6 13-2 16,-4 13-2-16,0 9-2 16,4 9 1-16,10 10-8 15,14 3-2-15,15 6-25 16,13 0-9-16,11 1-28 0,7-1-9 16,11-9-79-1</inkml:trace>
  <inkml:trace contextRef="#ctx0" brushRef="#br0" timeOffset="40009.922">9987 10605 296 0,'4'-31'112'0,"-8"22"-87"0,-13 2 15 0,6 14 1 15,-10 5-14-15,-15 7-3 0,-2 15-8 16,-8 7-2 0,0 19-8-16,0 24 5 0,0 7 2 0,4 0 2 15,7 10 1-15,10 11-6 16,14-18-4-16,15-12 1 16,17-16 0-16,21-16-1 15,18-15-1-15,11-17-1 16,-1-15 2-16,1-24-3 15,10-33 0-15,0-2 10 16,-7-13 6-16,-14-6-1 16,-17-23-1-16,-26-2-7 15,-20 3-4-15,-25-7-3 16,-11 1-3-16,-7 6-2 0,-11 18 1 16,-6 20-10-16,3 18-3 15,4 19-28-15,13 22-11 16,15 16-40-16,17 9-17 15,11 3-49 1</inkml:trace>
  <inkml:trace contextRef="#ctx0" brushRef="#br0" timeOffset="40293.622">10664 11261 328 0,'-28'-41'123'0,"25"35"-95"0,-1 6 18 16,4 0 4-16,0 9-13 15,-3 10-1-15,-1 25-20 16,-3 15-8-16,0 10-5 15,-4 0 0-15,1 13 0 0,-4 6-4 16,0 2-1-16,3-5-41 16,0-6-17-16,4-14-114 15</inkml:trace>
  <inkml:trace contextRef="#ctx0" brushRef="#br0" timeOffset="40849.79">11042 10361 300 0,'-4'-44'112'0,"11"34"-87"0,11-8 18 16,-4 8 0-16,11 1-14 15,10 3-2-15,18-1-12 16,4 7-2-16,3 3-7 16,3 7 0-16,8 5 4 0,-1 14-6 15,-3 18-2-15,-14 15 1 16,-18 4 2-16,-21 0 2 15,-24 9 3-15,-15 16-5 0,-7 3-1 16,-3-6-2-16,-4-9 1 16,4-7-4-16,0-10 0 15,7 4 1-15,3-16 2 16,7-3-39-16,8-12-16 16,6-13-54-16,8-13-19 15,10-9-5 1</inkml:trace>
  <inkml:trace contextRef="#ctx0" brushRef="#br0" timeOffset="41254.808">12386 10417 368 0,'11'-22'140'0,"-11"19"-109"0,0 3 11 15,-4 0-3-15,-3 3-27 16,-11 10-5-16,-13 9-6 15,-12 6-1-15,-6 6 0 16,0 1-3-16,6-4 2 0,8 4 1 16,3-1 0-16,7-2-3 15,8-1 2-15,10 0-1 16,7 7 0-16,10-4 0 16,15 1 0-16,14 9 2 15,10 0 2-15,4 0-3 16,0-4 0-16,-4 1 1 0,1-3 2 15,-4-4 12-15,-4 1 6 16,-10-7-4-16,-11-3 1 16,-14-3 1-16,-10-3 3 15,-12 0-9-15,-9-7-4 16,-22-2-8-16,-14-1 0 16,-11 3-2-16,-3 1 0 15,0-4-29-15,0-5-12 16,7-8-18-16,7-2-5 15,18-3-101 1</inkml:trace>
  <inkml:trace contextRef="#ctx0" brushRef="#br0" timeOffset="41464.191">12347 10251 396 0,'-7'-13'148'0,"18"13"-115"0,13 7 2 16,-9-7-6-16,6 3-20 16,21-3-5-16,18 3 0 15,11 0-1-15,3 0-1 16,0 4-13-16,3-1-4 0,5 3-31 16,-1 4-12-16,-7 2-105 15</inkml:trace>
  <inkml:trace contextRef="#ctx0" brushRef="#br0" timeOffset="41857.973">13159 11195 356 0,'14'-22'132'0,"-4"16"-103"0,1 2 7 0,-4 4-1 0,-4 7-21 16,1 8-2-16,-8 10-6 16,-6 22 1-16,-8 26-4 15,-6 2-2-15,-8 3 2 0,-3 7-4 16,3 6 0-16,4 0-28 16,6-10-13-16,8-9-38 15,14-18-17-15,11-20-34 16</inkml:trace>
  <inkml:trace contextRef="#ctx0" brushRef="#br0" timeOffset="43552.52">14217 10621 160 0,'0'-3'60'0,"0"-3"-47"0,0-1 17 0,0-2 5 16,0 6-6-16,0-7 0 15,0-5-3-15,3 2-1 16,1-6-14-16,0-3 0 0,-1 0 2 15,-3 0-1-15,4 4 1 16,-1-1-1-16,1 0 0 16,-4 3 2-16,0 1 4 15,-4-1 1-15,-3 3 3 16,-11 4-3-16,-6 0 0 16,-8 9-4-16,-7 0-1 15,-3 6-2-15,0 6 0 16,-1 14-6-16,-3 2-2 0,0 6-2 15,-3 13-2-15,0-3 3 16,6 0 2-16,8-6 0 16,7-4 2-16,14-6-4 15,14-6 0-15,14-3 1 16,14-6 0-16,4-7-2 16,3-12 1-16,11-7 2 15,14-15 2-15,7-16-3 16,0-6-3-16,-11 9 4 15,-10 7 4-15,-10 12 4 16,-15 15 4-16,-11 23-7 16,-13 19-1-16,-8 5-3 15,-10 10-1-15,-4 16-3 16,1 16 1-16,-1 3-2 0,4-7 2 16,0-6-2-16,3 0-1 15,0 3 1-15,4-6 1 16,4-9-1-16,3-13-1 15,0-3-24-15,-1-13-9 16,5-9-23-16,3-9-7 16,3-13-22-16,5-13-9 15,6-2-55 1</inkml:trace>
  <inkml:trace contextRef="#ctx0" brushRef="#br0" timeOffset="43957.481">14693 10358 352 0,'7'-22'132'0,"-3"18"-103"0,-8 4 10 16,-3 4-4-16,-7 11-22 15,-11 26-5-15,-6 16-3 16,-8 8 1-16,-3 7-3 15,-1 19 5-15,8 10 4 0,7-7 0 16,10-13 3-16,11 1 1 16,14-13-1-16,18-3-5 0,14-13-2 15,13-12 0-15,8-13 2 16,0-19-3-16,4-18 1 16,10-13-1-16,4-16 1 15,-8-27-2-15,-10-23-1 16,-21 0-1-16,-28 16 0 15,-1 9-2-15,-38-34 1 16,-18-19-4-16,-10 25-2 16,-4 19-3-16,0 22 1 15,7 15-30-15,21 20-12 16,7-1-33-16,11 16-15 16,7 12-73-1</inkml:trace>
  <inkml:trace contextRef="#ctx0" brushRef="#br0" timeOffset="44665.583">15381 11104 252 0,'-7'-6'96'0,"7"-4"-75"0,0 1 23 16,4 6 7-16,-1-7-9 16,1 1-3-16,-1 6-13 15,1 6-3-15,-4 9-14 0,-4 13-3 0,-6 16-2 16,-5 9-2-16,-9 16 1 16,-1 9-4-16,-3-2 0 15,0-8 1-15,3-5 0 16,4-7-9-16,3-6-2 15,8-6-23 1,6-6-8-16,4-10-16 0,4 0-6 16,-1-6-62-1</inkml:trace>
  <inkml:trace contextRef="#ctx0" brushRef="#br0" timeOffset="44992.756">15970 10367 284 0,'7'-31'107'0,"-3"31"-83"0,3 0 15 15,-4 0 3-15,1 9-16 16,-4 13-3-16,-4 22-4 16,-3 6-3-16,-3 13-8 15,-4-1-1-15,-4 14 0 0,-3 15-3 16,3 0-1-16,1-4-1 0,-1-5-2 16,4-7-4-16,3 4 0 15,4-14-49-15,0-8-19 16,7-16-79-1</inkml:trace>
  <inkml:trace contextRef="#ctx0" brushRef="#br0" timeOffset="45549.327">16298 10583 264 0,'4'-25'101'0,"-1"16"-78"0,4-4 15 0,-3 4 4 0,0-1-19 16,3-2-2-16,0-1-11 15,0 1-2-15,-4-1-4 16,1-2 2-16,-4 5 3 0,0 1-3 16,0 3 2-16,0-1-3 15,0 1 2-15,-4 3-2 16,1 3 0-16,-1 3 3 15,1 0 3-15,-1 3 0 16,1 4 3-16,-1 6-5 16,-7 15-1-16,-6 6-4 15,-1 11-3-15,-7 2-3 16,-10 6 1-16,0 19 5 16,0 7 2-16,6-4-2 0,8-12-3 15,14 0 4-15,11-16 4 16,13 7-3-16,8-14 2 15,3-8-1 1,8-16 1-16,2-10 0 0,19-9 2 16,3-19 1-16,3-9 1 15,-3-16-4-15,-10-18 0 16,-12-4-5-16,-13-3 0 16,-14 3 1-16,-15-6 2 15,-20-3-8-15,-12 6 0 16,-3 15-16-16,1 13-3 15,6 13-18-15,4 9-5 16,6 10-17-16,8 9-6 0,4 9-26 16,10 4-11-16,14 0-13 15</inkml:trace>
  <inkml:trace contextRef="#ctx0" brushRef="#br0" timeOffset="45983.267">16828 10605 340 0,'28'-22'126'0,"-11"7"-98"0,1-4 23 16,-11 9 3-16,0 1-23 16,-3 0-7-16,-8 2-14 15,-6 7-7-15,-8 7-2 16,-3 2-1-16,0 4 0 0,-4 2 0 16,4 4 0-16,0-3-3 0,6-4 2 15,5 10-1-15,6-3-2 16,8-3 3-16,6-1 0 15,8 1-2-15,10 0 2 16,8 3 1-16,9 3 2 16,8 3-3-16,0 6 0 15,0 0 1-15,-3 10 2 16,-12-10-1-16,8 13-1 16,-7-6 3-16,-7 0 2 15,-8-7 13-15,-6-6 6 16,-7-3-1-16,-11 3-2 15,-4-9-7-15,-6-1-4 16,-8-2-5-16,-10-1-2 16,-11 1-1-16,-10-10 1 15,-4 7-4-15,-4-4-2 0,8-3-7 16,6-3-4-16,8-3-32 16,7-3-15-16,10-4-23 15,4-2-11-15,14-10-58 16</inkml:trace>
  <inkml:trace contextRef="#ctx0" brushRef="#br0" timeOffset="46245.108">16947 10364 384 0,'-21'-3'145'0,"25"0"-112"0,13-1 10 0,-2 1-4 16,13-3-18-16,11-3-2 16,3 9-11-16,7-10-3 15,8 10-3-15,6 0-2 0,-10 0 1 16,-10 0-1-16,2 10 0 16,-6-4-27-16,0-3-9 15,-7 6-24-15,3-9-10 16,-10 0-88-1</inkml:trace>
  <inkml:trace contextRef="#ctx0" brushRef="#br0" timeOffset="46961.745">17717 11063 232 0,'-4'-25'88'0,"4"16"-69"0,0-4 19 0,0 7 6 16,0 6-8-16,0 0-1 15,4 6-2-15,-1 10-1 16,1 9-17-16,-4 6-2 0,-4 16-2 15,-3 3-6-15,-4 13-1 16,-6 9-2 0,-4 0 1-16,-4-6 0 0,-3-3 1 15,-1-7-16-15,8-6-6 16,7-6-31-16,7-9-13 16,11-16-85-1</inkml:trace>
  <inkml:trace contextRef="#ctx0" brushRef="#br0" timeOffset="48386.531">18341 10558 260 0,'3'-41'96'0,"5"16"-75"16,-1-9 8-16,0 18-3 0,0 1-3 15,0-1 3-15,0 3-3 16,0 10 0-16,0 16-12 16,-4 21 0-16,-3 13 2 0,-3 10-5 15,-4 2 0-15,-4 17-2 16,1 8-1-16,-1-2-3 16,1-1 1-16,-1-9-2 15,4-9 2-15,3-10-13 16,4-6-3-16,7-12-36 15,4-19-13-15,7-7-83 16</inkml:trace>
  <inkml:trace contextRef="#ctx0" brushRef="#br0" timeOffset="48746.225">18725 10420 280 0,'11'-15'107'0,"3"18"-83"0,18 9 19 0,-14-2 6 16,6 9-12-16,8 9 1 16,7 6-1-16,-4 7 1 15,-3 3-21-15,-7 12 8 0,-11 10 3 16,-14 9-7-16,-18-2 1 0,-10-8-7 16,-11-8 1-16,-3-10-9 15,3-10-2-15,4-5-1 16,-1-7 0-16,12-13-2 15,2-2 1 1,5-7-4-16,3-3 0 0,7-3-4 16,3-3 1-16,8-1 0 15,3 1 2-15,7 0 1 16,7-4 1-16,7 1-11 16,7 6-5-16,4-3-36 15,4-4-14-15,-5 1-41 16,1-4-15-16,-4-6-28 15</inkml:trace>
  <inkml:trace contextRef="#ctx0" brushRef="#br0" timeOffset="49120.437">19191 10771 212 0,'7'-21'82'0,"4"2"-64"0,3-10 15 0,-4 17 4 15,5-10-4-15,2-6 1 16,1-7-2-16,-4 4 2 15,-3 6-18-15,-11 9 6 0,-11 16 5 16,-10 13-11-16,-7 15-1 16,-4 10-5-16,-7 12-1 15,-7 16 1-15,4 12 1 16,10 0-1-16,14-9-1 16,18-6-3-16,15-7 1 0,9-12 0 15,15 0 1-15,17-19 2 16,12-9 4-16,-1-13 1 15,-4-6 3-15,-7-16-4 16,-20-6 2-16,-8 6-7 16,-7-34-1-16,-7-19-2 15,-14 0-1-15,-14-3-6 16,-7 21-1-16,3 7-15 16,-13 0-6-16,-8 0-28 15,7 16-10-15,7 15-36 16,18 4-14-16,11 2-42 15</inkml:trace>
  <inkml:trace contextRef="#ctx0" brushRef="#br0" timeOffset="49861.596">19703 11104 296 0,'0'-38'110'0,"3"13"-86"0,4-9 27 0,-3 18 5 0,-1 7-17 15,1-1-5-15,-4 10-15 16,0 0-5-16,-4 31-8 16,-3 10-4-16,-3 3 1 0,-4 9 0 15,-1 1 1-15,1 2-2 16,-3 4 1-16,3-4-15 16,-1-6-7-16,1-6-39 15,4-6-17-15,3-13-82 16</inkml:trace>
  <inkml:trace contextRef="#ctx0" brushRef="#br0" timeOffset="50171.744">20034 10527 292 0,'14'-41'110'0,"-3"25"-86"0,3-5 11 0,-7 11 1 15,0 4 0-15,0 6 5 16,0 6-9-16,0-3-4 16,0 35-16-16,-3 6 3 0,-1 6 5 15,-3 6-7-15,-3 7-2 16,-4 15-6-16,0-2-2 0,-4-4-1 15,4-3-2 1,-3-10-39-16,3-2-16 0,-1-7-28 16,5-16-11-16,-1-8-53 15</inkml:trace>
  <inkml:trace contextRef="#ctx0" brushRef="#br0" timeOffset="50742.67">20482 10361 356 0,'0'-3'134'0,"7"3"-104"0,4 3 5 0,0 0-4 16,3 0 0-16,0 6 3 16,0-2-3-16,0 2-1 15,-3 4-17-15,-4 5 10 0,-4-2 4 16,1-3-8-16,-8 5-1 15,-6 17-10-15,-5-7-3 16,5-3-3-16,3-6-2 16,0 0 1-16,3-10-1 15,4 4 0-15,0-7 2 16,0 0 1-16,0-3 1 16,0 1-2-16,0-1 1 15,0 0-2-15,0 0-1 16,0-3 1-16,4 0-1 0,-1 0-3 15,4 0 0-15,-3 0 2 16,6 3 0-16,-3 0-2 16,8 4 0-16,2 5 2 15,1 1 2-15,0-4 0 16,-1 10-1-16,-3-3 1 16,-3 2-1-16,-4 4 0 15,-4-3 2-15,1-3-3 16,-1 9 0-16,1 3 1 15,-4 3 2-15,0-5 1 16,-4-11 1-16,1-2 0 16,-8-4 0-16,-6 1-2 15,-1-7 1-15,4 3-4 16,-14-3-2-16,3-3-14 0,-10 6-4 16,7-2-20-16,3-4-7 15,4 0-45-15,14 0-17 16,3-4-62-1</inkml:trace>
  <inkml:trace contextRef="#ctx0" brushRef="#br0" timeOffset="51357.121">21093 10486 340 0,'3'-6'126'0,"-3"6"-98"0,0 0 1 16,0 0-5-16,0 0-1 16,0 0 3-16,-3 3 4 15,-1 0 1-15,-3 7-16 0,0-4 6 16,-7 9 3-16,3-2-8 0,-6 9-2 16,-1-6-8-16,-3 9-4 15,3-6-1-15,1-1-1 16,2-2 0-16,8 0 0 15,0-4-3-15,11 1 2 16,-1-7 1-16,11 10 2 16,-3-7-3-16,10 4-2 15,-3-4-1-15,7 7 0 16,-4-4 5-16,10 13 3 16,-6-3-1-16,10 10-2 15,-6-1 2-15,-1 4 0 16,-3-7 3-16,-8 0 3 15,-3-6 5-15,-14 3 3 0,0-6-5 16,-21-3-2-16,4-4-3 16,-15-3-2-16,7-2-3 15,-21-7-2-15,7 6-19 16,-13-12-10-16,-16-4-36 16,16-5-14-16,9-4-33 15,19-3-12-15,13 0-22 16</inkml:trace>
  <inkml:trace contextRef="#ctx0" brushRef="#br0" timeOffset="51600.603">21050 10433 392 0,'-3'-25'145'0,"3"25"-112"0,10-16 8 0,-6 13-3 16,6-3-22-16,1-1-6 15,21 1-6-15,-4 3-1 16,21 6-2-16,-10 3-1 0,11 4 1 16,-8-1-12-16,-3 1-3 15,-8-4-17-15,5-3-8 16,-8 0-6-16,0-6 0 16,-7 3-43-16,4-3-18 15,-4 0-7 1</inkml:trace>
  <inkml:trace contextRef="#ctx0" brushRef="#br0" timeOffset="52200.107">21382 10116 324 0,'25'-34'123'0,"-25"34"-95"0,24-47 3 0,-20 37-6 16,-1-9-9-16,1 4 1 15,-15-7-5-15,1 3-2 16,-40 0-6-16,11 10 4 0,-42-1 4 16,-53 10 0-16,0 16 3 15,-25 6-8-15,-17 22-4 16,-11 6-2-16,-21 10-1 16,0-1 0-16,-11 29 0 15,43 6 22-15,42 10 10 16,45-7-12-16,51 12-3 15,69 4-7-15,44-3 1 0,62 3-2 16,39 12 2-16,26 1-2 16,30-20 0-16,-9-24 12 15,17-23 6-15,-22-24-5 16,15-26 0-16,-14-31-7 16,-11-31-1-16,-10-13-4 15,-33-28-1-15,-31-31-5 16,-35-29-3-16,-32-28-5 15,-35-9-2-15,-57-13-4 16,-42 38 1-16,-46 28 3 16,-24 28 1-16,34 29-15 15,-87 18-6-15,17 22-49 16,18 13-19-16,21 6-121 16</inkml:trace>
  <inkml:trace contextRef="#ctx0" brushRef="#br0" timeOffset="53129.425">13056 7344 260 0,'71'-28'96'0,"-43"12"-75"0,7 1 12 0,-21 5 0 16,-3-2-3-16,-4-1 2 16,-10-6-11-16,-12 7-3 0,-16-4-10 15,-19 10-1-15,-10 0 0 0,-35 6-3 16,-25 6-1-16,-17 7 8 16,-29 8 2-16,-11 14 0 15,-27 12 2-15,-1 31-2 16,-24 29 0-16,7 9-5 15,-8 31-3-15,29 10 2 16,35-6 0-16,39 5-1 16,43-21-1-16,45-19 3 15,46-25 3-15,64-9 7 16,59-16 3-16,57-16-6 16,64 0-4-16,48-12-4 15,29-13 0-15,-3-22 0 0,-7-16 3 16,3-18-1-16,-36-32 2 15,-6-25-2-15,-46-6 2 16,-46-6 0-16,-53-29 3 16,-49-2-3-16,-50-26-1 15,-74-3-9-15,-49 6 0 16,-67 16-6-16,-64 16 1 16,-14 50-14-16,-14 34-3 15,4 32-22-15,24 22-10 16,50 21-47-16,45 7-21 15,47 6-55 1</inkml:trace>
  <inkml:trace contextRef="#ctx0" brushRef="#br0" timeOffset="54000.944">7144 13910 312 0,'14'-75'115'0,"-4"47"-89"0,5-4 19 0,-8 20 4 16,7-1-14-16,3 4-2 15,5 6 0-15,2 15 2 16,1 35-19-16,0 19 6 0,-8 31 5 15,-13 51-6-15,-15 40-2 16,-10 19-9-16,-4 34-2 16,-3-6-2-16,-7 0 1 15,3-28-6-15,7-37-1 16,8-17 0-16,6-21 0 16,8-35-18-16,6-28-5 0,4-31-31 15,7-29-13-15,-7-18-39 16,11-29-16-16,0-28-28 15</inkml:trace>
  <inkml:trace contextRef="#ctx0" brushRef="#br0" timeOffset="54569.706">7818 14007 300 0,'14'-34'112'0,"0"2"-87"0,7-11 22 0,-10 17 3 15,3-8-12-15,7-1-2 16,7 1-5-16,4-7-2 16,7 0-16-16,10 1 5 0,22-1 3 15,20 6 0-15,5 17 2 16,-1 18-4-16,4 12-2 16,-8 10-1-16,-13 6 3 15,-25 10 2-15,-25 22 4 16,-28 9-7-16,-18 0-3 15,-17-1-6-15,-21 5-1 16,-25 11-5-16,-4 10 0 16,7-9-1-16,8-13-2 15,10-6-2-15,14-10-1 16,14-9-1-16,14-3 3 0,15-6-2 16,17 0 1-16,21-10 2 15,25 0 0-15,11 0 0 16,6 4 0-16,19 15 0 15,10 3 0-15,-1 9 0 16,-16-2 0-16,-19 2 0 16,-17 7 2-16,-18 3 3 15,-14-3 4-15,-21-3-2 16,-28-4-2-16,-32-8-2 16,-10 2 0-16,-26-9-2 15,-31 15 2-15,0 4-2 16,-10 9-1-16,-4-9-2 15,14-13-1-15,24-12-12 0,22-10-5 16,21-9-33-16,22-7-14 16,23-12-16-16,30-22-4 15,30-22-80 1,30-6-65-16,16-28 93 16</inkml:trace>
  <inkml:trace contextRef="#ctx0" brushRef="#br0" timeOffset="55036.095">9437 13938 416 0,'-21'-69'154'0,"24"41"-120"0,-6-16 6 0,-1 35-4 0,-3-1-20 15,-7 10-1-15,-11 16-9 16,-10 22-4-16,-4 9-1 15,4 3 1-15,3 6 1 0,7 4-4 16,8 6 1-16,10 6-2 16,14-3 0-16,18-13-3 15,20-2-1-15,15-7 5 16,7-7 2-16,11 1 1 16,17 0 1-16,11 12 7 15,-7 10 5-15,0 9 2 16,3-3-1-16,-7-3 0 15,-10 0 3-15,-18-7-2 16,-14 4-1-16,-14 3 3 16,-18 0 2-16,-21-7-5 0,-18 4 1 15,-21-10-8-15,-7-3-1 16,-17-3-4-16,-29 1-1 16,-17 5-1-16,-8 0-2 15,-6-3-4-15,3-15-2 16,18-20-22-16,17-11-6 15,18-14-16-15,18-9-6 16,13-9-17-16,15-9-4 16,18-14-110-1</inkml:trace>
  <inkml:trace contextRef="#ctx0" brushRef="#br0" timeOffset="55290.267">9543 13380 400 0,'-32'-53'148'0,"25"50"-115"0,3 9 0 15,4 3-10-15,7 7-5 16,11 6 3-16,14-3-2 16,38-7 0-16,29-12-10 15,35-15 1-15,35-10 3 0,43 0-5 16,3 6-2-16,32 9-3 15,-7 1-3-15,14 18-48 16,-14 4-20-16,-4 6-65 0,-24 3-26 16,-28 0 20-1</inkml:trace>
  <inkml:trace contextRef="#ctx0" brushRef="#br0" timeOffset="55785.834">12093 14468 256 0,'-3'-69'96'0,"6"35"-75"0,-3-7 32 16,0 25 11-16,0 4-10 16,-3 2 1-16,-4 7-20 0,-4 16-9 15,-3 18-15-15,-7 13-1 0,-11 12 3 16,-14 17-3-16,-17 24 2 16,-11 9-5-16,0 4-2 15,-1 9-2-15,1 4-3 16,4-11 1-16,3-14-1 15,7-14-18-15,14-12-5 16,11-12-46-16,10-16-18 16,14-13-83-1</inkml:trace>
  <inkml:trace contextRef="#ctx0" brushRef="#br0" timeOffset="56045.641">11483 14117 368 0,'-11'-13'137'0,"22"17"-106"0,7 8 17 15,-4 1 0-15,10 9-15 16,12 22-4-16,10 21-13 16,3 8-5-16,0 11-6 15,1 17-4-15,-1 11 0 0,-3-2 3 16,-4-6 2-16,4 8-5 15,4-5-2-15,2-13-27 16,-2-15-11-16,-4-17-24 0,-4-15-11 16,-3-9-92-1</inkml:trace>
  <inkml:trace contextRef="#ctx0" brushRef="#br0" timeOffset="57437.553">13885 14616 236 0,'4'-19'88'0,"-1"6"-69"0,1-2 22 0,-4 11 6 15,0-2-5-15,-4 0 0 16,1 0-10-16,-4-1-3 15,3 4-16-15,1 0-1 0,-1 0-1 16,1 3-4-16,3 0 1 16,7 9 4-16,3 7 2 15,4 6 1-15,15 19 4 16,9 18-7-16,15 10 1 16,7 0-6-16,0 3 1 15,-3-6-5-15,-8 3 0 16,1-3-1-16,-1-3 1 15,0-10-2-15,1-6 2 16,-4-6 0-16,-8-16 1 16,-2-6-33-16,-8-7-13 0,-3-5-30 15,-8-7-12-15,-10-10-81 16</inkml:trace>
  <inkml:trace contextRef="#ctx0" brushRef="#br0" timeOffset="57591.795">14820 14506 328 0,'7'-25'123'0,"0"12"-95"0,-7 4 14 0,0 9 1 15</inkml:trace>
  <inkml:trace contextRef="#ctx0" brushRef="#br0" timeOffset="57752.486">14831 14471 638 0,'-7'32'50'15,"-7"8"-25"-15,-8 33-5 0,-6 21 0 16,-11 6-9-16,-10 35-3 16,-4 0-5-16,4 6-3 15,-1 3-2-15,8-6 1 16,3-6 3-16,7-23 1 16,8-2-21-16,6 0-8 15,4-10-33-15,3-16-15 16,8-15-78-1,-1-22-65-15,1-9 81 0</inkml:trace>
  <inkml:trace contextRef="#ctx0" brushRef="#br0" timeOffset="59690.399">12658 13176 304 0,'-32'-15'112'0,"21"5"-87"0,-3 1 9 0,11 9-1 16,-1-3-8-16,1 0 3 16,3 3-7-16,10-4-1 15,11-2-11-15,15-3 10 0,13-4 4 0,4-2 6 16,10-1 5 0,12 3-8-16,2 7-3 15,-3 3-2-15,-14 6-1 0,-14 3 0 16,-14 7 0-16,-18 3-5 15,-14 2-1-15,-18 1-6 16,-13 6-3-16,-8 4-2 16,0 2-3-16,0 0 1 15,4-6-1-15,3 4 0 16,4 2 2-16,7-3-6 16,7 0 1-16,7-3-1 15,7-3-1-15,7 0 4 16,3 0 0-16,4 0 1 15,7 3 0-15,4 0 0 16,3 4 2-16,-3-1-1 0,-4 3 2 16,-7 4 2-16,-7-4 2 15,-7 7 1-15,-7-4 2 16,-3-3-5 0,-8-2-1-16,-3-7 0 0,-4-4 2 15,-10-2-3-15,-11 0 0 16,-10-7-3-16,-8 1-1 15,1-4-1-15,10-6 0 16,7 0-18-16,11-6-7 16,13 6-46-16,12-10-17 15,17 4-38-15,18-10-12 16,6 1-22-16</inkml:trace>
  <inkml:trace contextRef="#ctx0" brushRef="#br0" timeOffset="60755.256">15261 13455 256 0,'11'-34'96'0,"-8"9"-75"0,4-10 30 16,-3 23 7-16,-1-1-8 16,1 1 0-16,-4 2-13 15,0 10-3-15,-4 7-19 16,1 15 0-16,-4 15 1 0,0 4-4 16,-7 6 1-16,0 0-8 15,-1 3-3-15,1 3 3 16,4 7 1-16,-1-3 4 15,8-4 4-15,10-9-2 16,3-10 1-16,11-6-5 16,8-9 0-16,9-9-5 15,12-10 0-15,10 0 1 0,-4-10 0 16,-3 1-2-16,-7-4-2 16,-11 1-21-16,-6-1-9 15,-8 1-23-15,-4 2-8 16,-6 1-19-16,-4-1-7 15,0 1-70 1</inkml:trace>
  <inkml:trace contextRef="#ctx0" brushRef="#br0" timeOffset="61026.33">15854 13449 344 0,'-7'-31'129'0,"7"12"-100"0,0 0 29 16,0 7 5-16,0 5-11 16,0 7-3-16,0 7-20 15,-4 18-7-15,-3 9-13 16,-3 20-4-16,-1 11 1 0,-3 26-3 16,-7 10 0-16,0-4-1 15,-4 6 1-15,4 7-2 16,7 0-1-16,3-19-28 15,4-13-14-15,3-9-31 0,4-12-12 16,0-7-96 0</inkml:trace>
  <inkml:trace contextRef="#ctx0" brushRef="#br0" timeOffset="62076.962">16277 13001 312 0,'-67'-38'115'0,"25"13"-89"0,-36-22 1 15,43 28-6-15,-22-6-8 16,-13-3 0-16,-29-7-3 15,-17 7-1-15,-11 0-5 16,-32-3 6-16,-3-7 3 0,-25 0 0 16,-7-9 2-16,-18-6-4 15,-3 0 1-15,-29 3-1 0,5 3 1 16,-33 15-4-16,-14 4-3 16,-3 6 2-16,-25 13 0 15,-25 2-1-15,-3 14 1 16,7 2-4-16,-11 7 0 15,-14 3 1-15,15 2 2 16,6 5-3-16,-14 8 0 16,-7 4 1-16,22 6 2 15,-5 3-1-15,-13 6 2 16,14 10-6-16,14 15-1 16,-4 13 0-16,11 0 0 15,21 12 2-15,11 23 1 16,25 2-1-16,17 13-2 15,7 22-2-15,42-3-1 0,15 22 2 16,13 0 0-16,19 22 1 16,27 6 2-16,29 3-3 15,28 0 0-15,18 19 5 16,41-6 5-16,47-35 1 16,35-6 2-16,29 0-4 15,38-22 0-15,21-18-7 16,50 11-1-16,21-8 0 15,24-16 0-15,39-20-3 16,22-11 2-16,10-4 1 16,28-12 0-16,25-16 0 15,25-16 2-15,24-22-1 16,18-18 2-16,22-16 0 16,13-13 3-16,11-15 1 15,14-7 3-15,14-6-5 0,-3-9-1 16,3-4-2-16,0-24-2 15,-7-26 3-15,0 1 0 16,-14-7 1-16,-11-31 0 16,-24-10-2-16,-32-22-2 15,-32-18 1-15,-21-38-1 16,-46-6 0-16,-35-38 2 16,-67-13-6-16,-60 13 1 15,-64 0 1-15,-63 41 1 16,-74 25 1-16,-78 19 0 0,-85 28-3 15,-70 25 2-15,-53 16-6 16,-42 27-3-16,-29 11-8 16,-13 12-3-16,3 25-14 15,10 15-5-15,43 13-25 16,28 13-8-16,39 6-101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61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2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4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1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0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8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6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75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customXml" Target="../ink/ink9.xml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.xml"/><Relationship Id="rId7" Type="http://schemas.openxmlformats.org/officeDocument/2006/relationships/image" Target="../media/image18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80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customXml" Target="../ink/ink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customXml" Target="../ink/ink6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80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GCF’s and LCM’s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14:cNvPr>
              <p14:cNvContentPartPr/>
              <p14:nvPr/>
            </p14:nvContentPartPr>
            <p14:xfrm>
              <a:off x="4110310" y="1436206"/>
              <a:ext cx="1188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01670" y="1427566"/>
                <a:ext cx="29520" cy="2232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Content Placeholder 6">
            <a:extLst>
              <a:ext uri="{FF2B5EF4-FFF2-40B4-BE49-F238E27FC236}">
                <a16:creationId xmlns:a16="http://schemas.microsoft.com/office/drawing/2014/main" id="{D426E679-1462-430C-AD30-582BE76B18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243" y="507218"/>
            <a:ext cx="11155289" cy="219848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8)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C283941-E7BE-4912-A221-166EB77CAEA1}"/>
                  </a:ext>
                </a:extLst>
              </p14:cNvPr>
              <p14:cNvContentPartPr/>
              <p14:nvPr/>
            </p14:nvContentPartPr>
            <p14:xfrm>
              <a:off x="527040" y="2588760"/>
              <a:ext cx="7493400" cy="3991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C283941-E7BE-4912-A221-166EB77CAEA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7680" y="2579400"/>
                <a:ext cx="7512120" cy="401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237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14:cNvPr>
              <p14:cNvContentPartPr/>
              <p14:nvPr/>
            </p14:nvContentPartPr>
            <p14:xfrm>
              <a:off x="4110310" y="1436206"/>
              <a:ext cx="1188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01670" y="1427566"/>
                <a:ext cx="29520" cy="22320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9) </a:t>
            </a: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BC37E912-B2F0-43B2-B480-06E26469F9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7616" y="197833"/>
            <a:ext cx="10218177" cy="19010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480CE7-3E15-41D6-B717-06E9510D05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9553" y="2206554"/>
            <a:ext cx="2656858" cy="31757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45D676-78E2-40DE-BF96-40BD47F9F655}"/>
                  </a:ext>
                </a:extLst>
              </p14:cNvPr>
              <p14:cNvContentPartPr/>
              <p14:nvPr/>
            </p14:nvContentPartPr>
            <p14:xfrm>
              <a:off x="280800" y="1332360"/>
              <a:ext cx="9451440" cy="4364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45D676-78E2-40DE-BF96-40BD47F9F65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1440" y="1323000"/>
                <a:ext cx="9470160" cy="438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9948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10) </a:t>
            </a:r>
          </a:p>
        </p:txBody>
      </p:sp>
      <p:pic>
        <p:nvPicPr>
          <p:cNvPr id="12" name="Content Placeholder 3">
            <a:extLst>
              <a:ext uri="{FF2B5EF4-FFF2-40B4-BE49-F238E27FC236}">
                <a16:creationId xmlns:a16="http://schemas.microsoft.com/office/drawing/2014/main" id="{B8775D59-819C-4883-B23A-8A9418C03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982" y="206238"/>
            <a:ext cx="10127510" cy="207975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B1998D8-A7F2-4477-878C-B52F44BE204F}"/>
                  </a:ext>
                </a:extLst>
              </p14:cNvPr>
              <p14:cNvContentPartPr/>
              <p14:nvPr/>
            </p14:nvContentPartPr>
            <p14:xfrm>
              <a:off x="660240" y="2392200"/>
              <a:ext cx="6862320" cy="3957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B1998D8-A7F2-4477-878C-B52F44BE20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0880" y="2382840"/>
                <a:ext cx="6881040" cy="397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3196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</a:t>
            </a: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11)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61861FC6-CD09-425A-81D5-A50FDFB2B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769" y="136108"/>
            <a:ext cx="9886191" cy="17029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189966-F191-4CEE-91D4-21C7B5B9E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31" y="2539518"/>
            <a:ext cx="2535150" cy="327051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37404FB-11F3-47E6-BA35-811A0BB69172}"/>
                  </a:ext>
                </a:extLst>
              </p14:cNvPr>
              <p14:cNvContentPartPr/>
              <p14:nvPr/>
            </p14:nvContentPartPr>
            <p14:xfrm>
              <a:off x="269280" y="1755720"/>
              <a:ext cx="8274240" cy="4262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37404FB-11F3-47E6-BA35-811A0BB6917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9920" y="1746360"/>
                <a:ext cx="8292960" cy="428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980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5D6F3-C4E4-44D7-9858-EBA7CCA5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Common Factor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0922B-2FDF-430B-BACD-FBD569F6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11" y="1845733"/>
            <a:ext cx="11642651" cy="4416843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</a:t>
            </a: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small as or smaller than the smallest number given in the question</a:t>
            </a:r>
          </a:p>
          <a:p>
            <a:pPr marL="201168" lvl="1" indent="0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list all of the factors and find the biggest one they have in common</a:t>
            </a:r>
          </a:p>
          <a:p>
            <a:pPr marL="201168" lvl="1" indent="0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all the variables they have in common to the SMALLEST exponent given in the question</a:t>
            </a:r>
          </a:p>
        </p:txBody>
      </p:sp>
    </p:spTree>
    <p:extLst>
      <p:ext uri="{BB962C8B-B14F-4D97-AF65-F5344CB8AC3E}">
        <p14:creationId xmlns:p14="http://schemas.microsoft.com/office/powerpoint/2010/main" val="181607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D55D99DB-D51A-4530-A9D5-2FA06031B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87" y="373020"/>
            <a:ext cx="11829326" cy="118626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091E77-BD32-489A-9E22-0DEC467E082F}"/>
                  </a:ext>
                </a:extLst>
              </p14:cNvPr>
              <p14:cNvContentPartPr/>
              <p14:nvPr/>
            </p14:nvContentPartPr>
            <p14:xfrm>
              <a:off x="275760" y="540000"/>
              <a:ext cx="9055440" cy="4353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091E77-BD32-489A-9E22-0DEC467E08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6400" y="530640"/>
                <a:ext cx="9074160" cy="437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126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8B5E066B-9488-47AC-BEA4-E770D333F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01" y="217564"/>
            <a:ext cx="11703997" cy="149717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6DFEED2-2A8B-4B81-8BA0-FD24CD9BC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888" y="1803312"/>
            <a:ext cx="2471119" cy="401868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C3F3D74-2056-4CE2-914D-1A80E60F0FF8}"/>
                  </a:ext>
                </a:extLst>
              </p14:cNvPr>
              <p14:cNvContentPartPr/>
              <p14:nvPr/>
            </p14:nvContentPartPr>
            <p14:xfrm>
              <a:off x="254160" y="694440"/>
              <a:ext cx="8772120" cy="571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C3F3D74-2056-4CE2-914D-1A80E60F0FF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4800" y="685080"/>
                <a:ext cx="8790840" cy="573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90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A4B7BF44-266E-45EE-9F85-BA9D1C97C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47" y="128994"/>
            <a:ext cx="11896680" cy="168429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ED4266-F820-4EB0-BB69-057E2E4AF601}"/>
                  </a:ext>
                </a:extLst>
              </p14:cNvPr>
              <p14:cNvContentPartPr/>
              <p14:nvPr/>
            </p14:nvContentPartPr>
            <p14:xfrm>
              <a:off x="217080" y="914760"/>
              <a:ext cx="9698040" cy="4357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ED4266-F820-4EB0-BB69-057E2E4AF6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720" y="905400"/>
                <a:ext cx="9716760" cy="437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047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4530DBFE-A7AF-45F7-AEAB-E35811A1D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47" y="250432"/>
            <a:ext cx="11293798" cy="157306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741E43F-FF12-4287-B5F3-90E919875D76}"/>
                  </a:ext>
                </a:extLst>
              </p14:cNvPr>
              <p14:cNvContentPartPr/>
              <p14:nvPr/>
            </p14:nvContentPartPr>
            <p14:xfrm>
              <a:off x="2852280" y="1805400"/>
              <a:ext cx="4888800" cy="3963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741E43F-FF12-4287-B5F3-90E919875D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42920" y="1796040"/>
                <a:ext cx="4907520" cy="398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4883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8B6A09C-6906-4CB0-9D79-DF915009A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199" y="630627"/>
            <a:ext cx="5721233" cy="6999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35A7DA-F60E-4B04-BFCA-78FD76D4CC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7" y="556001"/>
            <a:ext cx="6162073" cy="84919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6019802" y="0"/>
            <a:ext cx="3175" cy="635369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14:cNvPr>
              <p14:cNvContentPartPr/>
              <p14:nvPr/>
            </p14:nvContentPartPr>
            <p14:xfrm>
              <a:off x="4110310" y="1436206"/>
              <a:ext cx="1188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01670" y="1427566"/>
                <a:ext cx="29520" cy="223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0FD2647A-7C8F-4352-A9BB-F2CF4A7A90C6}"/>
              </a:ext>
            </a:extLst>
          </p:cNvPr>
          <p:cNvSpPr/>
          <p:nvPr/>
        </p:nvSpPr>
        <p:spPr>
          <a:xfrm>
            <a:off x="55307" y="155655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D6D5A4-6165-4406-9457-44353E9E2C2F}"/>
              </a:ext>
            </a:extLst>
          </p:cNvPr>
          <p:cNvSpPr/>
          <p:nvPr/>
        </p:nvSpPr>
        <p:spPr>
          <a:xfrm>
            <a:off x="6096000" y="155654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DD937E-C6B2-41D7-8B6B-154E857E98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7380" y="1405191"/>
            <a:ext cx="2234133" cy="305522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D0F0160-0D7E-4556-A97F-3C48625A5878}"/>
                  </a:ext>
                </a:extLst>
              </p14:cNvPr>
              <p14:cNvContentPartPr/>
              <p14:nvPr/>
            </p14:nvContentPartPr>
            <p14:xfrm>
              <a:off x="332640" y="1455480"/>
              <a:ext cx="11429280" cy="4754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D0F0160-0D7E-4556-A97F-3C48625A587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3280" y="1446120"/>
                <a:ext cx="11448000" cy="477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220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2A1B8E3-661B-41A0-B15E-AA072C8BE7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7901" y="953190"/>
                <a:ext cx="11588117" cy="5160874"/>
              </a:xfrm>
              <a:prstGeom prst="rect">
                <a:avLst/>
              </a:prstGeom>
            </p:spPr>
            <p:txBody>
              <a:bodyPr/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greatest common factor (GCF)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𝒊𝒔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What is the value of k?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A.) 1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B.) 4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C.) 8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D.) 20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2A1B8E3-661B-41A0-B15E-AA072C8BE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01" y="953190"/>
                <a:ext cx="11588117" cy="5160874"/>
              </a:xfrm>
              <a:prstGeom prst="rect">
                <a:avLst/>
              </a:prstGeom>
              <a:blipFill>
                <a:blip r:embed="rId2"/>
                <a:stretch>
                  <a:fillRect l="-1368" t="-2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5536F8-E1B3-4C71-BE8A-8D02D2B75033}"/>
                  </a:ext>
                </a:extLst>
              </p14:cNvPr>
              <p14:cNvContentPartPr/>
              <p14:nvPr/>
            </p14:nvContentPartPr>
            <p14:xfrm>
              <a:off x="873720" y="1466640"/>
              <a:ext cx="11098800" cy="4777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5536F8-E1B3-4C71-BE8A-8D02D2B750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4360" y="1457280"/>
                <a:ext cx="11117520" cy="479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295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C00CD-920D-40E8-B4F9-416BED8B8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Common Multiple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E0936-2F31-44C5-947D-1A0A38420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05" y="1737360"/>
            <a:ext cx="11930457" cy="4564882"/>
          </a:xfrm>
        </p:spPr>
        <p:txBody>
          <a:bodyPr>
            <a:norm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</a:t>
            </a: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number is as big as or bigger than the biggest number given in the question</a:t>
            </a:r>
          </a:p>
          <a:p>
            <a:pPr lvl="1"/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multiply the numbers and finding the smallest one they have in common</a:t>
            </a:r>
          </a:p>
          <a:p>
            <a:pPr marL="201168" lvl="1" indent="0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all of the variables to the BIGGEST exponent</a:t>
            </a:r>
          </a:p>
        </p:txBody>
      </p:sp>
    </p:spTree>
    <p:extLst>
      <p:ext uri="{BB962C8B-B14F-4D97-AF65-F5344CB8AC3E}">
        <p14:creationId xmlns:p14="http://schemas.microsoft.com/office/powerpoint/2010/main" val="25886929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267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Unit 2 GCF’s and LCM’s</vt:lpstr>
      <vt:lpstr>Greatest Common Factor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Least Common Multiple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2B: GCFs and LCMs</dc:title>
  <dc:creator>Michael Kuniega</dc:creator>
  <cp:lastModifiedBy>Michael Kuniega</cp:lastModifiedBy>
  <cp:revision>13</cp:revision>
  <dcterms:created xsi:type="dcterms:W3CDTF">2018-08-29T00:39:31Z</dcterms:created>
  <dcterms:modified xsi:type="dcterms:W3CDTF">2019-08-25T00:50:54Z</dcterms:modified>
</cp:coreProperties>
</file>